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3"/>
  </p:handoutMasterIdLst>
  <p:sldIdLst>
    <p:sldId id="256" r:id="rId4"/>
    <p:sldId id="264" r:id="rId5"/>
    <p:sldId id="262" r:id="rId6"/>
    <p:sldId id="310" r:id="rId7"/>
    <p:sldId id="300" r:id="rId8"/>
    <p:sldId id="297" r:id="rId9"/>
    <p:sldId id="272" r:id="rId10"/>
    <p:sldId id="28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S" initials="B" lastIdx="2" clrIdx="0">
    <p:extLst>
      <p:ext uri="{19B8F6BF-5375-455C-9EA6-DF929625EA0E}">
        <p15:presenceInfo xmlns:p15="http://schemas.microsoft.com/office/powerpoint/2012/main" userId="B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DFB"/>
    <a:srgbClr val="3B8798"/>
    <a:srgbClr val="039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2" r:id="rId5"/>
    <p:sldLayoutId id="2147483736" r:id="rId6"/>
    <p:sldLayoutId id="2147483737" r:id="rId7"/>
    <p:sldLayoutId id="2147483740" r:id="rId8"/>
    <p:sldLayoutId id="2147483739" r:id="rId9"/>
    <p:sldLayoutId id="2147483744" r:id="rId10"/>
    <p:sldLayoutId id="2147483745" r:id="rId11"/>
    <p:sldLayoutId id="2147483748" r:id="rId12"/>
    <p:sldLayoutId id="2147483749" r:id="rId13"/>
    <p:sldLayoutId id="2147483750" r:id="rId14"/>
    <p:sldLayoutId id="2147483746" r:id="rId1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hyperlink" Target="http://www.free-powerpoint-templates-design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6" name="TextBox 5">
            <a:hlinkClick r:id="rId4"/>
          </p:cNvPr>
          <p:cNvSpPr txBox="1"/>
          <p:nvPr/>
        </p:nvSpPr>
        <p:spPr>
          <a:xfrm>
            <a:off x="527537" y="5813533"/>
            <a:ext cx="52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cs typeface="Arial" pitchFamily="34" charset="0"/>
              </a:rPr>
              <a:t>A Telegram Bot</a:t>
            </a:r>
            <a:endParaRPr lang="ko-KR" altLang="en-US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527537" y="700415"/>
            <a:ext cx="668669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Brush Script MT" panose="03060802040406070304" pitchFamily="66" charset="0"/>
                <a:cs typeface="Arial" pitchFamily="34" charset="0"/>
              </a:rPr>
              <a:t>TAM</a:t>
            </a:r>
            <a:r>
              <a:rPr lang="en-US" altLang="ko-KR" sz="5400" b="1" dirty="0">
                <a:cs typeface="Arial" pitchFamily="34" charset="0"/>
              </a:rPr>
              <a:t> </a:t>
            </a:r>
            <a:endParaRPr lang="ko-KR" altLang="en-US" sz="5400" b="1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527537" y="5339917"/>
            <a:ext cx="52006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Teacher Assistant Manager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תמונה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2222" y1="39074" x2="52222" y2="39074"/>
                        <a14:foregroundMark x1="47407" y1="33426" x2="47407" y2="33426"/>
                        <a14:foregroundMark x1="52222" y1="26204" x2="52222" y2="26204"/>
                        <a14:foregroundMark x1="43796" y1="67037" x2="43796" y2="67037"/>
                        <a14:foregroundMark x1="50926" y1="66852" x2="50926" y2="66852"/>
                        <a14:foregroundMark x1="56204" y1="67222" x2="56204" y2="67222"/>
                        <a14:foregroundMark x1="45000" y1="72037" x2="45000" y2="72037"/>
                        <a14:foregroundMark x1="52407" y1="72037" x2="52407" y2="72037"/>
                        <a14:foregroundMark x1="56481" y1="75463" x2="56481" y2="75463"/>
                        <a14:foregroundMark x1="27500" y1="75741" x2="27500" y2="75741"/>
                        <a14:foregroundMark x1="28981" y1="75556" x2="28981" y2="75556"/>
                        <a14:foregroundMark x1="31574" y1="75370" x2="31574" y2="75370"/>
                        <a14:foregroundMark x1="33426" y1="75463" x2="33426" y2="75463"/>
                        <a14:foregroundMark x1="34722" y1="76019" x2="34722" y2="76019"/>
                        <a14:foregroundMark x1="36759" y1="75556" x2="36759" y2="75556"/>
                        <a14:foregroundMark x1="37500" y1="75833" x2="37500" y2="75833"/>
                        <a14:foregroundMark x1="39537" y1="75741" x2="39537" y2="75741"/>
                        <a14:foregroundMark x1="42037" y1="75741" x2="42037" y2="75741"/>
                        <a14:foregroundMark x1="47685" y1="76019" x2="47685" y2="76019"/>
                        <a14:foregroundMark x1="48796" y1="75926" x2="48796" y2="75926"/>
                        <a14:foregroundMark x1="49815" y1="75741" x2="49815" y2="75741"/>
                        <a14:foregroundMark x1="52407" y1="76019" x2="52407" y2="76019"/>
                        <a14:foregroundMark x1="53889" y1="76019" x2="53889" y2="76019"/>
                        <a14:foregroundMark x1="58981" y1="76296" x2="58981" y2="76296"/>
                        <a14:foregroundMark x1="61852" y1="76019" x2="61852" y2="76019"/>
                        <a14:foregroundMark x1="63704" y1="76296" x2="63704" y2="76296"/>
                        <a14:foregroundMark x1="67870" y1="75556" x2="67870" y2="75556"/>
                        <a14:foregroundMark x1="70370" y1="75556" x2="70370" y2="75556"/>
                        <a14:foregroundMark x1="71667" y1="75741" x2="71667" y2="75741"/>
                        <a14:foregroundMark x1="47315" y1="37778" x2="47315" y2="37778"/>
                        <a14:foregroundMark x1="68148" y1="32778" x2="68148" y2="32778"/>
                        <a14:foregroundMark x1="52685" y1="46852" x2="52685" y2="46852"/>
                        <a14:foregroundMark x1="44352" y1="75556" x2="44352" y2="75556"/>
                        <a14:foregroundMark x1="46019" y1="75556" x2="46019" y2="75556"/>
                        <a14:foregroundMark x1="44352" y1="77130" x2="44352" y2="77130"/>
                        <a14:foregroundMark x1="65926" y1="75926" x2="65926" y2="75926"/>
                        <a14:backgroundMark x1="54444" y1="37222" x2="54444" y2="37222"/>
                        <a14:backgroundMark x1="53981" y1="39352" x2="53981" y2="39352"/>
                        <a14:backgroundMark x1="49352" y1="69352" x2="49352" y2="69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582287"/>
            <a:ext cx="1687788" cy="16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25" name="직사각형 3">
            <a:extLst>
              <a:ext uri="{FF2B5EF4-FFF2-40B4-BE49-F238E27FC236}">
                <a16:creationId xmlns:a16="http://schemas.microsoft.com/office/drawing/2014/main" id="{96CB4540-5E07-4C56-831D-7DFC7C899F05}"/>
              </a:ext>
            </a:extLst>
          </p:cNvPr>
          <p:cNvSpPr/>
          <p:nvPr/>
        </p:nvSpPr>
        <p:spPr>
          <a:xfrm>
            <a:off x="873328" y="711844"/>
            <a:ext cx="3591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Meet Our Team</a:t>
            </a:r>
            <a:endParaRPr lang="ko-KR" alt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9BA36E-AC1A-40D4-9DF5-05F97C3BBB90}"/>
              </a:ext>
            </a:extLst>
          </p:cNvPr>
          <p:cNvSpPr/>
          <p:nvPr/>
        </p:nvSpPr>
        <p:spPr>
          <a:xfrm>
            <a:off x="6643317" y="3753732"/>
            <a:ext cx="2286000" cy="1920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B0F51-8F9B-47F8-BC8B-11BFC7BCA68D}"/>
              </a:ext>
            </a:extLst>
          </p:cNvPr>
          <p:cNvSpPr/>
          <p:nvPr/>
        </p:nvSpPr>
        <p:spPr>
          <a:xfrm>
            <a:off x="9178591" y="3753732"/>
            <a:ext cx="2286000" cy="1920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47D510F4-B09E-4FE9-AC96-F5A0AF88E9E6}"/>
              </a:ext>
            </a:extLst>
          </p:cNvPr>
          <p:cNvSpPr txBox="1">
            <a:spLocks/>
          </p:cNvSpPr>
          <p:nvPr/>
        </p:nvSpPr>
        <p:spPr>
          <a:xfrm>
            <a:off x="6813974" y="3928778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err="1">
                <a:solidFill>
                  <a:schemeClr val="bg1"/>
                </a:solidFill>
              </a:rPr>
              <a:t>Abeer</a:t>
            </a:r>
            <a:r>
              <a:rPr lang="en-US" altLang="ko-KR" sz="1600" dirty="0">
                <a:solidFill>
                  <a:schemeClr val="bg1"/>
                </a:solidFill>
              </a:rPr>
              <a:t> Dow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38" name="Group 45">
            <a:extLst>
              <a:ext uri="{FF2B5EF4-FFF2-40B4-BE49-F238E27FC236}">
                <a16:creationId xmlns:a16="http://schemas.microsoft.com/office/drawing/2014/main" id="{2894B7B9-0ADF-46FD-AA77-5C58D5EE74DF}"/>
              </a:ext>
            </a:extLst>
          </p:cNvPr>
          <p:cNvGrpSpPr/>
          <p:nvPr/>
        </p:nvGrpSpPr>
        <p:grpSpPr>
          <a:xfrm>
            <a:off x="7264218" y="5101930"/>
            <a:ext cx="1074299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39" name="Rounded Rectangle 3">
              <a:extLst>
                <a:ext uri="{FF2B5EF4-FFF2-40B4-BE49-F238E27FC236}">
                  <a16:creationId xmlns:a16="http://schemas.microsoft.com/office/drawing/2014/main" id="{4385172E-3229-4C27-A37B-EA46D760CAA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D8CD5966-8C25-400C-B44B-A312002B895D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2">
              <a:extLst>
                <a:ext uri="{FF2B5EF4-FFF2-40B4-BE49-F238E27FC236}">
                  <a16:creationId xmlns:a16="http://schemas.microsoft.com/office/drawing/2014/main" id="{FC35254F-5C3D-4C52-845A-B1E1F13F70E3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직사각형 83">
            <a:extLst>
              <a:ext uri="{FF2B5EF4-FFF2-40B4-BE49-F238E27FC236}">
                <a16:creationId xmlns:a16="http://schemas.microsoft.com/office/drawing/2014/main" id="{F241D6E5-4B9F-48B5-9CE9-C7EBD56918CA}"/>
              </a:ext>
            </a:extLst>
          </p:cNvPr>
          <p:cNvSpPr/>
          <p:nvPr/>
        </p:nvSpPr>
        <p:spPr>
          <a:xfrm>
            <a:off x="6814209" y="4270934"/>
            <a:ext cx="1944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Age: 25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University: Haifa University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5C9EB588-57D1-427E-A8DE-D968C10A63D8}"/>
              </a:ext>
            </a:extLst>
          </p:cNvPr>
          <p:cNvSpPr txBox="1">
            <a:spLocks/>
          </p:cNvSpPr>
          <p:nvPr/>
        </p:nvSpPr>
        <p:spPr>
          <a:xfrm>
            <a:off x="9350020" y="3928778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err="1">
                <a:solidFill>
                  <a:schemeClr val="bg1"/>
                </a:solidFill>
              </a:rPr>
              <a:t>Aseel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Nassar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44" name="Group 45">
            <a:extLst>
              <a:ext uri="{FF2B5EF4-FFF2-40B4-BE49-F238E27FC236}">
                <a16:creationId xmlns:a16="http://schemas.microsoft.com/office/drawing/2014/main" id="{892572F6-07F9-4261-B017-82420840A2FF}"/>
              </a:ext>
            </a:extLst>
          </p:cNvPr>
          <p:cNvGrpSpPr/>
          <p:nvPr/>
        </p:nvGrpSpPr>
        <p:grpSpPr>
          <a:xfrm>
            <a:off x="9784441" y="5101931"/>
            <a:ext cx="1074299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45" name="Rounded Rectangle 3">
              <a:extLst>
                <a:ext uri="{FF2B5EF4-FFF2-40B4-BE49-F238E27FC236}">
                  <a16:creationId xmlns:a16="http://schemas.microsoft.com/office/drawing/2014/main" id="{F9C51729-4DAB-4F73-908F-DDA8608669C4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39">
              <a:extLst>
                <a:ext uri="{FF2B5EF4-FFF2-40B4-BE49-F238E27FC236}">
                  <a16:creationId xmlns:a16="http://schemas.microsoft.com/office/drawing/2014/main" id="{D29F86DB-B708-471E-9E7C-ACA214E73A11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2">
              <a:extLst>
                <a:ext uri="{FF2B5EF4-FFF2-40B4-BE49-F238E27FC236}">
                  <a16:creationId xmlns:a16="http://schemas.microsoft.com/office/drawing/2014/main" id="{E1939897-A170-4532-8CF7-2E2F15F7AB3A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직사각형 83">
            <a:extLst>
              <a:ext uri="{FF2B5EF4-FFF2-40B4-BE49-F238E27FC236}">
                <a16:creationId xmlns:a16="http://schemas.microsoft.com/office/drawing/2014/main" id="{FA819A42-D98F-485D-8008-ABDD3DFEEA53}"/>
              </a:ext>
            </a:extLst>
          </p:cNvPr>
          <p:cNvSpPr/>
          <p:nvPr/>
        </p:nvSpPr>
        <p:spPr>
          <a:xfrm>
            <a:off x="9350255" y="4270934"/>
            <a:ext cx="1944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Age: 24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University: Technion</a:t>
            </a:r>
          </a:p>
        </p:txBody>
      </p:sp>
      <p:pic>
        <p:nvPicPr>
          <p:cNvPr id="7" name="מציין מיקום של תמונה 6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>
            <a:fillRect/>
          </a:stretch>
        </p:blipFill>
        <p:spPr>
          <a:xfrm>
            <a:off x="6645275" y="1011238"/>
            <a:ext cx="2286000" cy="2743200"/>
          </a:xfrm>
        </p:spPr>
      </p:pic>
      <p:pic>
        <p:nvPicPr>
          <p:cNvPr id="5" name="מציין מיקום של תמונה 4"/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>
            <a:fillRect/>
          </a:stretch>
        </p:blipFill>
        <p:spPr/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30" y="1010532"/>
            <a:ext cx="2288157" cy="2743199"/>
          </a:xfrm>
          <a:prstGeom prst="rect">
            <a:avLst/>
          </a:prstGeom>
        </p:spPr>
      </p:pic>
      <p:sp>
        <p:nvSpPr>
          <p:cNvPr id="29" name="Rectangle 30">
            <a:extLst>
              <a:ext uri="{FF2B5EF4-FFF2-40B4-BE49-F238E27FC236}">
                <a16:creationId xmlns:a16="http://schemas.microsoft.com/office/drawing/2014/main" id="{9E9BA36E-AC1A-40D4-9DF5-05F97C3BBB90}"/>
              </a:ext>
            </a:extLst>
          </p:cNvPr>
          <p:cNvSpPr/>
          <p:nvPr/>
        </p:nvSpPr>
        <p:spPr>
          <a:xfrm>
            <a:off x="4179787" y="3753732"/>
            <a:ext cx="2286000" cy="1920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47D510F4-B09E-4FE9-AC96-F5A0AF88E9E6}"/>
              </a:ext>
            </a:extLst>
          </p:cNvPr>
          <p:cNvSpPr txBox="1">
            <a:spLocks/>
          </p:cNvSpPr>
          <p:nvPr/>
        </p:nvSpPr>
        <p:spPr>
          <a:xfrm>
            <a:off x="4350444" y="3928778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Basil </a:t>
            </a:r>
            <a:r>
              <a:rPr lang="en-US" altLang="ko-KR" sz="1600" dirty="0" err="1">
                <a:solidFill>
                  <a:schemeClr val="bg1"/>
                </a:solidFill>
              </a:rPr>
              <a:t>Sgier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51" name="Group 45">
            <a:extLst>
              <a:ext uri="{FF2B5EF4-FFF2-40B4-BE49-F238E27FC236}">
                <a16:creationId xmlns:a16="http://schemas.microsoft.com/office/drawing/2014/main" id="{2894B7B9-0ADF-46FD-AA77-5C58D5EE74DF}"/>
              </a:ext>
            </a:extLst>
          </p:cNvPr>
          <p:cNvGrpSpPr/>
          <p:nvPr/>
        </p:nvGrpSpPr>
        <p:grpSpPr>
          <a:xfrm>
            <a:off x="4785784" y="5101929"/>
            <a:ext cx="1074299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52" name="Rounded Rectangle 3">
              <a:extLst>
                <a:ext uri="{FF2B5EF4-FFF2-40B4-BE49-F238E27FC236}">
                  <a16:creationId xmlns:a16="http://schemas.microsoft.com/office/drawing/2014/main" id="{4385172E-3229-4C27-A37B-EA46D760CAA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Rounded Rectangle 39">
              <a:extLst>
                <a:ext uri="{FF2B5EF4-FFF2-40B4-BE49-F238E27FC236}">
                  <a16:creationId xmlns:a16="http://schemas.microsoft.com/office/drawing/2014/main" id="{D8CD5966-8C25-400C-B44B-A312002B895D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Rounded Rectangle 2">
              <a:extLst>
                <a:ext uri="{FF2B5EF4-FFF2-40B4-BE49-F238E27FC236}">
                  <a16:creationId xmlns:a16="http://schemas.microsoft.com/office/drawing/2014/main" id="{FC35254F-5C3D-4C52-845A-B1E1F13F70E3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5" name="직사각형 83">
            <a:extLst>
              <a:ext uri="{FF2B5EF4-FFF2-40B4-BE49-F238E27FC236}">
                <a16:creationId xmlns:a16="http://schemas.microsoft.com/office/drawing/2014/main" id="{F241D6E5-4B9F-48B5-9CE9-C7EBD56918CA}"/>
              </a:ext>
            </a:extLst>
          </p:cNvPr>
          <p:cNvSpPr/>
          <p:nvPr/>
        </p:nvSpPr>
        <p:spPr>
          <a:xfrm>
            <a:off x="4350679" y="4270934"/>
            <a:ext cx="1944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Age: 25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University: Haifa University</a:t>
            </a: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18744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444" y="463218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The Problem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024045-B298-4962-9312-D0F2ECA5F537}"/>
              </a:ext>
            </a:extLst>
          </p:cNvPr>
          <p:cNvGrpSpPr/>
          <p:nvPr/>
        </p:nvGrpSpPr>
        <p:grpSpPr>
          <a:xfrm>
            <a:off x="7259308" y="932454"/>
            <a:ext cx="4649009" cy="2215548"/>
            <a:chOff x="6388060" y="1624836"/>
            <a:chExt cx="4649009" cy="2215548"/>
          </a:xfrm>
        </p:grpSpPr>
        <p:sp>
          <p:nvSpPr>
            <p:cNvPr id="8" name="TextBox 7"/>
            <p:cNvSpPr txBox="1"/>
            <p:nvPr/>
          </p:nvSpPr>
          <p:spPr>
            <a:xfrm>
              <a:off x="6529377" y="2209168"/>
              <a:ext cx="450769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Since many students’ parents have similar problems, the same questions get asked multiple times, causing the teachers to answer questions repetitively.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88060" y="1624836"/>
              <a:ext cx="4507692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Repetitive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Questions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2FF121-2EA6-45C3-9077-7A4741C0A484}"/>
              </a:ext>
            </a:extLst>
          </p:cNvPr>
          <p:cNvGrpSpPr/>
          <p:nvPr/>
        </p:nvGrpSpPr>
        <p:grpSpPr>
          <a:xfrm>
            <a:off x="7208510" y="3326951"/>
            <a:ext cx="4609287" cy="1895710"/>
            <a:chOff x="6437022" y="1684646"/>
            <a:chExt cx="4609287" cy="1895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F6621E-83DF-4422-86FE-0144C39F4311}"/>
                </a:ext>
              </a:extLst>
            </p:cNvPr>
            <p:cNvSpPr txBox="1"/>
            <p:nvPr/>
          </p:nvSpPr>
          <p:spPr>
            <a:xfrm>
              <a:off x="6538617" y="2256917"/>
              <a:ext cx="450769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Teachers can’t reply to questions 24 hours a day. What’s more, on weekends or holidays parents might not get an answer at all.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876439-7B60-4359-8451-3F9EFA3D510C}"/>
                </a:ext>
              </a:extLst>
            </p:cNvPr>
            <p:cNvSpPr txBox="1"/>
            <p:nvPr/>
          </p:nvSpPr>
          <p:spPr>
            <a:xfrm>
              <a:off x="6437022" y="1684646"/>
              <a:ext cx="4507692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Slow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response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time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367549" y="922171"/>
            <a:ext cx="86082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01</a:t>
            </a:r>
            <a:endParaRPr lang="he-IL" sz="44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94784" y="3314700"/>
            <a:ext cx="86452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02</a:t>
            </a:r>
            <a:endParaRPr lang="he-IL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907" y="2947187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Our Solution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9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893782" y="568192"/>
            <a:ext cx="4256856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</a:rPr>
              <a:t>Simple Platform </a:t>
            </a:r>
            <a:r>
              <a:rPr lang="en-US" altLang="ko-KR" dirty="0">
                <a:solidFill>
                  <a:schemeClr val="accent1"/>
                </a:solidFill>
              </a:rPr>
              <a:t>Telegram Bot</a:t>
            </a:r>
            <a:endParaRPr lang="ko-KR" altLang="en-US" dirty="0"/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C266BB0D-BFB9-4389-B5B8-7774B9325DAA}"/>
              </a:ext>
            </a:extLst>
          </p:cNvPr>
          <p:cNvGrpSpPr/>
          <p:nvPr/>
        </p:nvGrpSpPr>
        <p:grpSpPr>
          <a:xfrm>
            <a:off x="1582735" y="3560587"/>
            <a:ext cx="3743883" cy="781215"/>
            <a:chOff x="2551705" y="4283314"/>
            <a:chExt cx="2357003" cy="7812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15DE7-E621-47E0-905C-D683A39440DD}"/>
                </a:ext>
              </a:extLst>
            </p:cNvPr>
            <p:cNvSpPr txBox="1"/>
            <p:nvPr/>
          </p:nvSpPr>
          <p:spPr>
            <a:xfrm>
              <a:off x="2551706" y="4602864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It’s a texting based platform, that makes it intuitive to use like any other chatting app.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61FBF-CA85-4B80-B439-96AC74D3B32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to use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EAACA97D-1BD2-46BA-8FA6-CD6CF466DB09}"/>
              </a:ext>
            </a:extLst>
          </p:cNvPr>
          <p:cNvGrpSpPr/>
          <p:nvPr/>
        </p:nvGrpSpPr>
        <p:grpSpPr>
          <a:xfrm>
            <a:off x="1582735" y="4890703"/>
            <a:ext cx="3743883" cy="800219"/>
            <a:chOff x="2551705" y="4283314"/>
            <a:chExt cx="2357003" cy="8002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B6863-0BE7-4675-B71D-584442BCE24A}"/>
                </a:ext>
              </a:extLst>
            </p:cNvPr>
            <p:cNvSpPr txBox="1"/>
            <p:nvPr/>
          </p:nvSpPr>
          <p:spPr>
            <a:xfrm>
              <a:off x="2551706" y="4621868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Our bot is available for free in the telegram app on desktops, laptops and smartphones.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7D8A16-A2F6-456A-A717-A5FFE79557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Available to everyone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30">
            <a:extLst>
              <a:ext uri="{FF2B5EF4-FFF2-40B4-BE49-F238E27FC236}">
                <a16:creationId xmlns:a16="http://schemas.microsoft.com/office/drawing/2014/main" id="{E957629F-1263-455A-AC94-BB9BC3937D45}"/>
              </a:ext>
            </a:extLst>
          </p:cNvPr>
          <p:cNvGrpSpPr/>
          <p:nvPr/>
        </p:nvGrpSpPr>
        <p:grpSpPr>
          <a:xfrm>
            <a:off x="1582732" y="2154000"/>
            <a:ext cx="4914000" cy="987478"/>
            <a:chOff x="2551703" y="4283314"/>
            <a:chExt cx="2816341" cy="9874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9390E-B027-45A3-A194-4C4CE630CE34}"/>
                </a:ext>
              </a:extLst>
            </p:cNvPr>
            <p:cNvSpPr txBox="1"/>
            <p:nvPr/>
          </p:nvSpPr>
          <p:spPr>
            <a:xfrm>
              <a:off x="2551704" y="4809127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Our bot answers the frequently asked questions from parents or students.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29EF4F-6E4B-4FF4-B5CE-70863213E613}"/>
                </a:ext>
              </a:extLst>
            </p:cNvPr>
            <p:cNvSpPr txBox="1"/>
            <p:nvPr/>
          </p:nvSpPr>
          <p:spPr>
            <a:xfrm>
              <a:off x="2551703" y="4283314"/>
              <a:ext cx="28163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Immediate response without overwhelming the teachers 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id="{9DA13FD4-CE61-4A83-AEA3-BB86340E67DC}"/>
              </a:ext>
            </a:extLst>
          </p:cNvPr>
          <p:cNvSpPr/>
          <p:nvPr/>
        </p:nvSpPr>
        <p:spPr>
          <a:xfrm rot="5400000">
            <a:off x="891360" y="3659722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id="{C6F4A594-6651-4EFD-B9F9-84C1D1F93DE5}"/>
              </a:ext>
            </a:extLst>
          </p:cNvPr>
          <p:cNvSpPr/>
          <p:nvPr/>
        </p:nvSpPr>
        <p:spPr>
          <a:xfrm rot="5400000">
            <a:off x="891360" y="4989837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891360" y="2253134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78" y="0"/>
            <a:ext cx="5924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9C2C176E-E246-4BBC-B0FB-8706F699C9DB}"/>
              </a:ext>
            </a:extLst>
          </p:cNvPr>
          <p:cNvGrpSpPr/>
          <p:nvPr/>
        </p:nvGrpSpPr>
        <p:grpSpPr>
          <a:xfrm>
            <a:off x="7806630" y="3269223"/>
            <a:ext cx="3259421" cy="3261222"/>
            <a:chOff x="2265079" y="1581548"/>
            <a:chExt cx="3028217" cy="3029891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84A45A4-8AD6-4CC6-BF88-4855531DBC9D}"/>
                </a:ext>
              </a:extLst>
            </p:cNvPr>
            <p:cNvSpPr/>
            <p:nvPr/>
          </p:nvSpPr>
          <p:spPr>
            <a:xfrm>
              <a:off x="2265854" y="1584775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1E39169-71B6-43B0-9067-E72AC4DE671D}"/>
                </a:ext>
              </a:extLst>
            </p:cNvPr>
            <p:cNvSpPr/>
            <p:nvPr/>
          </p:nvSpPr>
          <p:spPr>
            <a:xfrm>
              <a:off x="2265079" y="1581548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748CEDB-8AD7-4710-8BAA-D296049EC930}"/>
              </a:ext>
            </a:extLst>
          </p:cNvPr>
          <p:cNvSpPr/>
          <p:nvPr/>
        </p:nvSpPr>
        <p:spPr>
          <a:xfrm>
            <a:off x="6950778" y="882284"/>
            <a:ext cx="2777886" cy="4003297"/>
          </a:xfrm>
          <a:custGeom>
            <a:avLst/>
            <a:gdLst>
              <a:gd name="connsiteX0" fmla="*/ 1012072 w 3080644"/>
              <a:gd name="connsiteY0" fmla="*/ 3220106 h 4439610"/>
              <a:gd name="connsiteX1" fmla="*/ 998456 w 3080644"/>
              <a:gd name="connsiteY1" fmla="*/ 3229609 h 4439610"/>
              <a:gd name="connsiteX2" fmla="*/ 962396 w 3080644"/>
              <a:gd name="connsiteY2" fmla="*/ 3356060 h 4439610"/>
              <a:gd name="connsiteX3" fmla="*/ 967019 w 3080644"/>
              <a:gd name="connsiteY3" fmla="*/ 3386898 h 4439610"/>
              <a:gd name="connsiteX4" fmla="*/ 2308946 w 3080644"/>
              <a:gd name="connsiteY4" fmla="*/ 281 h 4439610"/>
              <a:gd name="connsiteX5" fmla="*/ 2488812 w 3080644"/>
              <a:gd name="connsiteY5" fmla="*/ 48840 h 4439610"/>
              <a:gd name="connsiteX6" fmla="*/ 2621336 w 3080644"/>
              <a:gd name="connsiteY6" fmla="*/ 156633 h 4439610"/>
              <a:gd name="connsiteX7" fmla="*/ 2720730 w 3080644"/>
              <a:gd name="connsiteY7" fmla="*/ 341421 h 4439610"/>
              <a:gd name="connsiteX8" fmla="*/ 2724462 w 3080644"/>
              <a:gd name="connsiteY8" fmla="*/ 396483 h 4439610"/>
              <a:gd name="connsiteX9" fmla="*/ 2765527 w 3080644"/>
              <a:gd name="connsiteY9" fmla="*/ 475812 h 4439610"/>
              <a:gd name="connsiteX10" fmla="*/ 2870052 w 3080644"/>
              <a:gd name="connsiteY10" fmla="*/ 599937 h 4439610"/>
              <a:gd name="connsiteX11" fmla="*/ 2960580 w 3080644"/>
              <a:gd name="connsiteY11" fmla="*/ 758592 h 4439610"/>
              <a:gd name="connsiteX12" fmla="*/ 2985778 w 3080644"/>
              <a:gd name="connsiteY12" fmla="*/ 861253 h 4439610"/>
              <a:gd name="connsiteX13" fmla="*/ 2984378 w 3080644"/>
              <a:gd name="connsiteY13" fmla="*/ 1020375 h 4439610"/>
              <a:gd name="connsiteX14" fmla="*/ 3052508 w 3080644"/>
              <a:gd name="connsiteY14" fmla="*/ 1264425 h 4439610"/>
              <a:gd name="connsiteX15" fmla="*/ 3070706 w 3080644"/>
              <a:gd name="connsiteY15" fmla="*/ 1427281 h 4439610"/>
              <a:gd name="connsiteX16" fmla="*/ 3049708 w 3080644"/>
              <a:gd name="connsiteY16" fmla="*/ 1536940 h 4439610"/>
              <a:gd name="connsiteX17" fmla="*/ 3052508 w 3080644"/>
              <a:gd name="connsiteY17" fmla="*/ 1562605 h 4439610"/>
              <a:gd name="connsiteX18" fmla="*/ 3019376 w 3080644"/>
              <a:gd name="connsiteY18" fmla="*/ 1547206 h 4439610"/>
              <a:gd name="connsiteX19" fmla="*/ 2996511 w 3080644"/>
              <a:gd name="connsiteY19" fmla="*/ 1492143 h 4439610"/>
              <a:gd name="connsiteX20" fmla="*/ 2982045 w 3080644"/>
              <a:gd name="connsiteY20" fmla="*/ 1477677 h 4439610"/>
              <a:gd name="connsiteX21" fmla="*/ 3023576 w 3080644"/>
              <a:gd name="connsiteY21" fmla="*/ 1674598 h 4439610"/>
              <a:gd name="connsiteX22" fmla="*/ 3024042 w 3080644"/>
              <a:gd name="connsiteY22" fmla="*/ 1714729 h 4439610"/>
              <a:gd name="connsiteX23" fmla="*/ 3018910 w 3080644"/>
              <a:gd name="connsiteY23" fmla="*/ 1788457 h 4439610"/>
              <a:gd name="connsiteX24" fmla="*/ 3029642 w 3080644"/>
              <a:gd name="connsiteY24" fmla="*/ 2003576 h 4439610"/>
              <a:gd name="connsiteX25" fmla="*/ 3033842 w 3080644"/>
              <a:gd name="connsiteY25" fmla="*/ 2022241 h 4439610"/>
              <a:gd name="connsiteX26" fmla="*/ 3033842 w 3080644"/>
              <a:gd name="connsiteY26" fmla="*/ 2062838 h 4439610"/>
              <a:gd name="connsiteX27" fmla="*/ 3040842 w 3080644"/>
              <a:gd name="connsiteY27" fmla="*/ 2106236 h 4439610"/>
              <a:gd name="connsiteX28" fmla="*/ 3043641 w 3080644"/>
              <a:gd name="connsiteY28" fmla="*/ 2141700 h 4439610"/>
              <a:gd name="connsiteX29" fmla="*/ 3019376 w 3080644"/>
              <a:gd name="connsiteY29" fmla="*/ 2172032 h 4439610"/>
              <a:gd name="connsiteX30" fmla="*/ 3015176 w 3080644"/>
              <a:gd name="connsiteY30" fmla="*/ 2210295 h 4439610"/>
              <a:gd name="connsiteX31" fmla="*/ 3027309 w 3080644"/>
              <a:gd name="connsiteY31" fmla="*/ 2236427 h 4439610"/>
              <a:gd name="connsiteX32" fmla="*/ 3031975 w 3080644"/>
              <a:gd name="connsiteY32" fmla="*/ 2312955 h 4439610"/>
              <a:gd name="connsiteX33" fmla="*/ 3013776 w 3080644"/>
              <a:gd name="connsiteY33" fmla="*/ 2388083 h 4439610"/>
              <a:gd name="connsiteX34" fmla="*/ 3026842 w 3080644"/>
              <a:gd name="connsiteY34" fmla="*/ 2440813 h 4439610"/>
              <a:gd name="connsiteX35" fmla="*/ 3035708 w 3080644"/>
              <a:gd name="connsiteY35" fmla="*/ 2519675 h 4439610"/>
              <a:gd name="connsiteX36" fmla="*/ 2994664 w 3080644"/>
              <a:gd name="connsiteY36" fmla="*/ 2801522 h 4439610"/>
              <a:gd name="connsiteX37" fmla="*/ 2850383 w 3080644"/>
              <a:gd name="connsiteY37" fmla="*/ 2974514 h 4439610"/>
              <a:gd name="connsiteX38" fmla="*/ 1839152 w 3080644"/>
              <a:gd name="connsiteY38" fmla="*/ 3077828 h 4439610"/>
              <a:gd name="connsiteX39" fmla="*/ 1839722 w 3080644"/>
              <a:gd name="connsiteY39" fmla="*/ 3074971 h 4439610"/>
              <a:gd name="connsiteX40" fmla="*/ 1584473 w 3080644"/>
              <a:gd name="connsiteY40" fmla="*/ 3080570 h 4439610"/>
              <a:gd name="connsiteX41" fmla="*/ 1527076 w 3080644"/>
              <a:gd name="connsiteY41" fmla="*/ 2985377 h 4439610"/>
              <a:gd name="connsiteX42" fmla="*/ 1493012 w 3080644"/>
              <a:gd name="connsiteY42" fmla="*/ 3048839 h 4439610"/>
              <a:gd name="connsiteX43" fmla="*/ 1479480 w 3080644"/>
              <a:gd name="connsiteY43" fmla="*/ 3134700 h 4439610"/>
              <a:gd name="connsiteX44" fmla="*/ 1398752 w 3080644"/>
              <a:gd name="connsiteY44" fmla="*/ 3373150 h 4439610"/>
              <a:gd name="connsiteX45" fmla="*/ 1258761 w 3080644"/>
              <a:gd name="connsiteY45" fmla="*/ 3624667 h 4439610"/>
              <a:gd name="connsiteX46" fmla="*/ 1166368 w 3080644"/>
              <a:gd name="connsiteY46" fmla="*/ 3782389 h 4439610"/>
              <a:gd name="connsiteX47" fmla="*/ 1217231 w 3080644"/>
              <a:gd name="connsiteY47" fmla="*/ 3960177 h 4439610"/>
              <a:gd name="connsiteX48" fmla="*/ 1225630 w 3080644"/>
              <a:gd name="connsiteY48" fmla="*/ 4055838 h 4439610"/>
              <a:gd name="connsiteX49" fmla="*/ 1198565 w 3080644"/>
              <a:gd name="connsiteY49" fmla="*/ 4434746 h 4439610"/>
              <a:gd name="connsiteX50" fmla="*/ 1075840 w 3080644"/>
              <a:gd name="connsiteY50" fmla="*/ 4436146 h 4439610"/>
              <a:gd name="connsiteX51" fmla="*/ 1078640 w 3080644"/>
              <a:gd name="connsiteY51" fmla="*/ 4341885 h 4439610"/>
              <a:gd name="connsiteX52" fmla="*/ 1045509 w 3080644"/>
              <a:gd name="connsiteY52" fmla="*/ 4179029 h 4439610"/>
              <a:gd name="connsiteX53" fmla="*/ 1010512 w 3080644"/>
              <a:gd name="connsiteY53" fmla="*/ 4194896 h 4439610"/>
              <a:gd name="connsiteX54" fmla="*/ 877053 w 3080644"/>
              <a:gd name="connsiteY54" fmla="*/ 4370350 h 4439610"/>
              <a:gd name="connsiteX55" fmla="*/ 852788 w 3080644"/>
              <a:gd name="connsiteY55" fmla="*/ 4419814 h 4439610"/>
              <a:gd name="connsiteX56" fmla="*/ 798659 w 3080644"/>
              <a:gd name="connsiteY56" fmla="*/ 4430079 h 4439610"/>
              <a:gd name="connsiteX57" fmla="*/ 390353 w 3080644"/>
              <a:gd name="connsiteY57" fmla="*/ 4431480 h 4439610"/>
              <a:gd name="connsiteX58" fmla="*/ 330624 w 3080644"/>
              <a:gd name="connsiteY58" fmla="*/ 4345152 h 4439610"/>
              <a:gd name="connsiteX59" fmla="*/ 417418 w 3080644"/>
              <a:gd name="connsiteY59" fmla="*/ 4271890 h 4439610"/>
              <a:gd name="connsiteX60" fmla="*/ 629270 w 3080644"/>
              <a:gd name="connsiteY60" fmla="*/ 4140766 h 4439610"/>
              <a:gd name="connsiteX61" fmla="*/ 854655 w 3080644"/>
              <a:gd name="connsiteY61" fmla="*/ 3752525 h 4439610"/>
              <a:gd name="connsiteX62" fmla="*/ 904177 w 3080644"/>
              <a:gd name="connsiteY62" fmla="*/ 3610493 h 4439610"/>
              <a:gd name="connsiteX63" fmla="*/ 934079 w 3080644"/>
              <a:gd name="connsiteY63" fmla="*/ 3506319 h 4439610"/>
              <a:gd name="connsiteX64" fmla="*/ 927574 w 3080644"/>
              <a:gd name="connsiteY64" fmla="*/ 3515515 h 4439610"/>
              <a:gd name="connsiteX65" fmla="*/ 757236 w 3080644"/>
              <a:gd name="connsiteY65" fmla="*/ 3829614 h 4439610"/>
              <a:gd name="connsiteX66" fmla="*/ 646288 w 3080644"/>
              <a:gd name="connsiteY66" fmla="*/ 3780046 h 4439610"/>
              <a:gd name="connsiteX67" fmla="*/ 687845 w 3080644"/>
              <a:gd name="connsiteY67" fmla="*/ 3696436 h 4439610"/>
              <a:gd name="connsiteX68" fmla="*/ 725497 w 3080644"/>
              <a:gd name="connsiteY68" fmla="*/ 3536257 h 4439610"/>
              <a:gd name="connsiteX69" fmla="*/ 687452 w 3080644"/>
              <a:gd name="connsiteY69" fmla="*/ 3536031 h 4439610"/>
              <a:gd name="connsiteX70" fmla="*/ 494767 w 3080644"/>
              <a:gd name="connsiteY70" fmla="*/ 3638547 h 4439610"/>
              <a:gd name="connsiteX71" fmla="*/ 452459 w 3080644"/>
              <a:gd name="connsiteY71" fmla="*/ 3672981 h 4439610"/>
              <a:gd name="connsiteX72" fmla="*/ 399529 w 3080644"/>
              <a:gd name="connsiteY72" fmla="*/ 3659795 h 4439610"/>
              <a:gd name="connsiteX73" fmla="*/ 31755 w 3080644"/>
              <a:gd name="connsiteY73" fmla="*/ 3491953 h 4439610"/>
              <a:gd name="connsiteX74" fmla="*/ 13794 w 3080644"/>
              <a:gd name="connsiteY74" fmla="*/ 3389581 h 4439610"/>
              <a:gd name="connsiteX75" fmla="*/ 122189 w 3080644"/>
              <a:gd name="connsiteY75" fmla="*/ 3359641 h 4439610"/>
              <a:gd name="connsiteX76" fmla="*/ 367016 w 3080644"/>
              <a:gd name="connsiteY76" fmla="*/ 3329460 h 4439610"/>
              <a:gd name="connsiteX77" fmla="*/ 730498 w 3080644"/>
              <a:gd name="connsiteY77" fmla="*/ 3073655 h 4439610"/>
              <a:gd name="connsiteX78" fmla="*/ 930990 w 3080644"/>
              <a:gd name="connsiteY78" fmla="*/ 2853676 h 4439610"/>
              <a:gd name="connsiteX79" fmla="*/ 1144392 w 3080644"/>
              <a:gd name="connsiteY79" fmla="*/ 2597933 h 4439610"/>
              <a:gd name="connsiteX80" fmla="*/ 1252705 w 3080644"/>
              <a:gd name="connsiteY80" fmla="*/ 2468769 h 4439610"/>
              <a:gd name="connsiteX81" fmla="*/ 1305401 w 3080644"/>
              <a:gd name="connsiteY81" fmla="*/ 2412606 h 4439610"/>
              <a:gd name="connsiteX82" fmla="*/ 1330036 w 3080644"/>
              <a:gd name="connsiteY82" fmla="*/ 2385821 h 4439610"/>
              <a:gd name="connsiteX83" fmla="*/ 1317469 w 3080644"/>
              <a:gd name="connsiteY83" fmla="*/ 2383581 h 4439610"/>
              <a:gd name="connsiteX84" fmla="*/ 1067441 w 3080644"/>
              <a:gd name="connsiteY84" fmla="*/ 2339087 h 4439610"/>
              <a:gd name="connsiteX85" fmla="*/ 1042709 w 3080644"/>
              <a:gd name="connsiteY85" fmla="*/ 2340020 h 4439610"/>
              <a:gd name="connsiteX86" fmla="*/ 960115 w 3080644"/>
              <a:gd name="connsiteY86" fmla="*/ 2320422 h 4439610"/>
              <a:gd name="connsiteX87" fmla="*/ 880320 w 3080644"/>
              <a:gd name="connsiteY87" fmla="*/ 2285424 h 4439610"/>
              <a:gd name="connsiteX88" fmla="*/ 683867 w 3080644"/>
              <a:gd name="connsiteY88" fmla="*/ 2273291 h 4439610"/>
              <a:gd name="connsiteX89" fmla="*/ 513078 w 3080644"/>
              <a:gd name="connsiteY89" fmla="*/ 2156633 h 4439610"/>
              <a:gd name="connsiteX90" fmla="*/ 503745 w 3080644"/>
              <a:gd name="connsiteY90" fmla="*/ 2129568 h 4439610"/>
              <a:gd name="connsiteX91" fmla="*/ 486480 w 3080644"/>
              <a:gd name="connsiteY91" fmla="*/ 1980244 h 4439610"/>
              <a:gd name="connsiteX92" fmla="*/ 493013 w 3080644"/>
              <a:gd name="connsiteY92" fmla="*/ 1909782 h 4439610"/>
              <a:gd name="connsiteX93" fmla="*/ 488346 w 3080644"/>
              <a:gd name="connsiteY93" fmla="*/ 1887384 h 4439610"/>
              <a:gd name="connsiteX94" fmla="*/ 396886 w 3080644"/>
              <a:gd name="connsiteY94" fmla="*/ 1753926 h 4439610"/>
              <a:gd name="connsiteX95" fmla="*/ 336223 w 3080644"/>
              <a:gd name="connsiteY95" fmla="*/ 1658266 h 4439610"/>
              <a:gd name="connsiteX96" fmla="*/ 294226 w 3080644"/>
              <a:gd name="connsiteY96" fmla="*/ 1596670 h 4439610"/>
              <a:gd name="connsiteX97" fmla="*/ 292359 w 3080644"/>
              <a:gd name="connsiteY97" fmla="*/ 1557006 h 4439610"/>
              <a:gd name="connsiteX98" fmla="*/ 350222 w 3080644"/>
              <a:gd name="connsiteY98" fmla="*/ 1319955 h 4439610"/>
              <a:gd name="connsiteX99" fmla="*/ 386620 w 3080644"/>
              <a:gd name="connsiteY99" fmla="*/ 1260692 h 4439610"/>
              <a:gd name="connsiteX100" fmla="*/ 403886 w 3080644"/>
              <a:gd name="connsiteY100" fmla="*/ 1241560 h 4439610"/>
              <a:gd name="connsiteX101" fmla="*/ 446349 w 3080644"/>
              <a:gd name="connsiteY101" fmla="*/ 1247626 h 4439610"/>
              <a:gd name="connsiteX102" fmla="*/ 498612 w 3080644"/>
              <a:gd name="connsiteY102" fmla="*/ 1325554 h 4439610"/>
              <a:gd name="connsiteX103" fmla="*/ 559275 w 3080644"/>
              <a:gd name="connsiteY103" fmla="*/ 1341886 h 4439610"/>
              <a:gd name="connsiteX104" fmla="*/ 592872 w 3080644"/>
              <a:gd name="connsiteY104" fmla="*/ 1325554 h 4439610"/>
              <a:gd name="connsiteX105" fmla="*/ 614805 w 3080644"/>
              <a:gd name="connsiteY105" fmla="*/ 1331621 h 4439610"/>
              <a:gd name="connsiteX106" fmla="*/ 620871 w 3080644"/>
              <a:gd name="connsiteY106" fmla="*/ 1342820 h 4439610"/>
              <a:gd name="connsiteX107" fmla="*/ 776727 w 3080644"/>
              <a:gd name="connsiteY107" fmla="*/ 1660598 h 4439610"/>
              <a:gd name="connsiteX108" fmla="*/ 947049 w 3080644"/>
              <a:gd name="connsiteY108" fmla="*/ 1996577 h 4439610"/>
              <a:gd name="connsiteX109" fmla="*/ 934450 w 3080644"/>
              <a:gd name="connsiteY109" fmla="*/ 2043240 h 4439610"/>
              <a:gd name="connsiteX110" fmla="*/ 931183 w 3080644"/>
              <a:gd name="connsiteY110" fmla="*/ 2059106 h 4439610"/>
              <a:gd name="connsiteX111" fmla="*/ 985779 w 3080644"/>
              <a:gd name="connsiteY111" fmla="*/ 2129101 h 4439610"/>
              <a:gd name="connsiteX112" fmla="*/ 1000712 w 3080644"/>
              <a:gd name="connsiteY112" fmla="*/ 2128167 h 4439610"/>
              <a:gd name="connsiteX113" fmla="*/ 1085640 w 3080644"/>
              <a:gd name="connsiteY113" fmla="*/ 2136100 h 4439610"/>
              <a:gd name="connsiteX114" fmla="*/ 1136503 w 3080644"/>
              <a:gd name="connsiteY114" fmla="*/ 2165032 h 4439610"/>
              <a:gd name="connsiteX115" fmla="*/ 1398752 w 3080644"/>
              <a:gd name="connsiteY115" fmla="*/ 2163632 h 4439610"/>
              <a:gd name="connsiteX116" fmla="*/ 1788859 w 3080644"/>
              <a:gd name="connsiteY116" fmla="*/ 2191163 h 4439610"/>
              <a:gd name="connsiteX117" fmla="*/ 1889186 w 3080644"/>
              <a:gd name="connsiteY117" fmla="*/ 2172032 h 4439610"/>
              <a:gd name="connsiteX118" fmla="*/ 2030576 w 3080644"/>
              <a:gd name="connsiteY118" fmla="*/ 1187897 h 4439610"/>
              <a:gd name="connsiteX119" fmla="*/ 2246161 w 3080644"/>
              <a:gd name="connsiteY119" fmla="*/ 1003109 h 4439610"/>
              <a:gd name="connsiteX120" fmla="*/ 2235428 w 3080644"/>
              <a:gd name="connsiteY120" fmla="*/ 912582 h 4439610"/>
              <a:gd name="connsiteX121" fmla="*/ 2164034 w 3080644"/>
              <a:gd name="connsiteY121" fmla="*/ 886451 h 4439610"/>
              <a:gd name="connsiteX122" fmla="*/ 2059507 w 3080644"/>
              <a:gd name="connsiteY122" fmla="*/ 907916 h 4439610"/>
              <a:gd name="connsiteX123" fmla="*/ 2009577 w 3080644"/>
              <a:gd name="connsiteY123" fmla="*/ 872918 h 4439610"/>
              <a:gd name="connsiteX124" fmla="*/ 2001644 w 3080644"/>
              <a:gd name="connsiteY124" fmla="*/ 817856 h 4439610"/>
              <a:gd name="connsiteX125" fmla="*/ 1981112 w 3080644"/>
              <a:gd name="connsiteY125" fmla="*/ 797323 h 4439610"/>
              <a:gd name="connsiteX126" fmla="*/ 1965714 w 3080644"/>
              <a:gd name="connsiteY126" fmla="*/ 766059 h 4439610"/>
              <a:gd name="connsiteX127" fmla="*/ 1956381 w 3080644"/>
              <a:gd name="connsiteY127" fmla="*/ 741794 h 4439610"/>
              <a:gd name="connsiteX128" fmla="*/ 1933049 w 3080644"/>
              <a:gd name="connsiteY128" fmla="*/ 697930 h 4439610"/>
              <a:gd name="connsiteX129" fmla="*/ 1922783 w 3080644"/>
              <a:gd name="connsiteY129" fmla="*/ 677865 h 4439610"/>
              <a:gd name="connsiteX130" fmla="*/ 1888252 w 3080644"/>
              <a:gd name="connsiteY130" fmla="*/ 664332 h 4439610"/>
              <a:gd name="connsiteX131" fmla="*/ 1867720 w 3080644"/>
              <a:gd name="connsiteY131" fmla="*/ 613469 h 4439610"/>
              <a:gd name="connsiteX132" fmla="*/ 1893852 w 3080644"/>
              <a:gd name="connsiteY132" fmla="*/ 557940 h 4439610"/>
              <a:gd name="connsiteX133" fmla="*/ 1919517 w 3080644"/>
              <a:gd name="connsiteY133" fmla="*/ 453880 h 4439610"/>
              <a:gd name="connsiteX134" fmla="*/ 1918584 w 3080644"/>
              <a:gd name="connsiteY134" fmla="*/ 396483 h 4439610"/>
              <a:gd name="connsiteX135" fmla="*/ 1928850 w 3080644"/>
              <a:gd name="connsiteY135" fmla="*/ 228961 h 4439610"/>
              <a:gd name="connsiteX136" fmla="*/ 1913451 w 3080644"/>
              <a:gd name="connsiteY136" fmla="*/ 192098 h 4439610"/>
              <a:gd name="connsiteX137" fmla="*/ 1947982 w 3080644"/>
              <a:gd name="connsiteY137" fmla="*/ 131435 h 4439610"/>
              <a:gd name="connsiteX138" fmla="*/ 2056241 w 3080644"/>
              <a:gd name="connsiteY138" fmla="*/ 76839 h 4439610"/>
              <a:gd name="connsiteX139" fmla="*/ 2244762 w 3080644"/>
              <a:gd name="connsiteY139" fmla="*/ 9643 h 4439610"/>
              <a:gd name="connsiteX140" fmla="*/ 2308946 w 3080644"/>
              <a:gd name="connsiteY140" fmla="*/ 281 h 443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080644" h="4439610">
                <a:moveTo>
                  <a:pt x="1012072" y="3220106"/>
                </a:moveTo>
                <a:lnTo>
                  <a:pt x="998456" y="3229609"/>
                </a:lnTo>
                <a:cubicBezTo>
                  <a:pt x="943555" y="3272612"/>
                  <a:pt x="952339" y="3307176"/>
                  <a:pt x="962396" y="3356060"/>
                </a:cubicBezTo>
                <a:lnTo>
                  <a:pt x="967019" y="3386898"/>
                </a:lnTo>
                <a:close/>
                <a:moveTo>
                  <a:pt x="2308946" y="281"/>
                </a:moveTo>
                <a:cubicBezTo>
                  <a:pt x="2371920" y="-2431"/>
                  <a:pt x="2431416" y="14543"/>
                  <a:pt x="2488812" y="48840"/>
                </a:cubicBezTo>
                <a:cubicBezTo>
                  <a:pt x="2538275" y="78705"/>
                  <a:pt x="2581672" y="115103"/>
                  <a:pt x="2621336" y="156633"/>
                </a:cubicBezTo>
                <a:cubicBezTo>
                  <a:pt x="2661467" y="198163"/>
                  <a:pt x="2716063" y="285425"/>
                  <a:pt x="2720730" y="341421"/>
                </a:cubicBezTo>
                <a:cubicBezTo>
                  <a:pt x="2722129" y="359620"/>
                  <a:pt x="2723530" y="377818"/>
                  <a:pt x="2724462" y="396483"/>
                </a:cubicBezTo>
                <a:cubicBezTo>
                  <a:pt x="2727729" y="442214"/>
                  <a:pt x="2723996" y="462746"/>
                  <a:pt x="2765527" y="475812"/>
                </a:cubicBezTo>
                <a:cubicBezTo>
                  <a:pt x="2828522" y="496344"/>
                  <a:pt x="2842988" y="542541"/>
                  <a:pt x="2870052" y="599937"/>
                </a:cubicBezTo>
                <a:cubicBezTo>
                  <a:pt x="2898518" y="660599"/>
                  <a:pt x="2944715" y="696997"/>
                  <a:pt x="2960580" y="758592"/>
                </a:cubicBezTo>
                <a:cubicBezTo>
                  <a:pt x="2968980" y="791257"/>
                  <a:pt x="2990444" y="829054"/>
                  <a:pt x="2985778" y="861253"/>
                </a:cubicBezTo>
                <a:cubicBezTo>
                  <a:pt x="2977379" y="918182"/>
                  <a:pt x="2966646" y="967179"/>
                  <a:pt x="2984378" y="1020375"/>
                </a:cubicBezTo>
                <a:cubicBezTo>
                  <a:pt x="3010510" y="1097837"/>
                  <a:pt x="3017043" y="1189764"/>
                  <a:pt x="3052508" y="1264425"/>
                </a:cubicBezTo>
                <a:cubicBezTo>
                  <a:pt x="3080038" y="1322754"/>
                  <a:pt x="3089838" y="1368951"/>
                  <a:pt x="3070706" y="1427281"/>
                </a:cubicBezTo>
                <a:cubicBezTo>
                  <a:pt x="3059507" y="1461812"/>
                  <a:pt x="3043641" y="1500543"/>
                  <a:pt x="3049708" y="1536940"/>
                </a:cubicBezTo>
                <a:cubicBezTo>
                  <a:pt x="3051574" y="1547206"/>
                  <a:pt x="3066040" y="1557939"/>
                  <a:pt x="3052508" y="1562605"/>
                </a:cubicBezTo>
                <a:cubicBezTo>
                  <a:pt x="3039442" y="1566805"/>
                  <a:pt x="3025442" y="1556072"/>
                  <a:pt x="3019376" y="1547206"/>
                </a:cubicBezTo>
                <a:cubicBezTo>
                  <a:pt x="3008177" y="1530874"/>
                  <a:pt x="3007244" y="1508942"/>
                  <a:pt x="2996511" y="1492143"/>
                </a:cubicBezTo>
                <a:cubicBezTo>
                  <a:pt x="2993244" y="1487477"/>
                  <a:pt x="2991378" y="1481411"/>
                  <a:pt x="2982045" y="1477677"/>
                </a:cubicBezTo>
                <a:cubicBezTo>
                  <a:pt x="2991845" y="1545340"/>
                  <a:pt x="2993244" y="1612535"/>
                  <a:pt x="3023576" y="1674598"/>
                </a:cubicBezTo>
                <a:cubicBezTo>
                  <a:pt x="3030109" y="1687664"/>
                  <a:pt x="3030576" y="1700263"/>
                  <a:pt x="3024042" y="1714729"/>
                </a:cubicBezTo>
                <a:cubicBezTo>
                  <a:pt x="3013310" y="1738061"/>
                  <a:pt x="3017509" y="1763726"/>
                  <a:pt x="3018910" y="1788457"/>
                </a:cubicBezTo>
                <a:cubicBezTo>
                  <a:pt x="3022176" y="1860319"/>
                  <a:pt x="3025909" y="1931714"/>
                  <a:pt x="3029642" y="2003576"/>
                </a:cubicBezTo>
                <a:cubicBezTo>
                  <a:pt x="3030109" y="2010109"/>
                  <a:pt x="3030109" y="2016642"/>
                  <a:pt x="3033842" y="2022241"/>
                </a:cubicBezTo>
                <a:cubicBezTo>
                  <a:pt x="3043641" y="2035774"/>
                  <a:pt x="3040842" y="2048840"/>
                  <a:pt x="3033842" y="2062838"/>
                </a:cubicBezTo>
                <a:cubicBezTo>
                  <a:pt x="3022176" y="2085704"/>
                  <a:pt x="3023109" y="2088970"/>
                  <a:pt x="3040842" y="2106236"/>
                </a:cubicBezTo>
                <a:cubicBezTo>
                  <a:pt x="3055774" y="2120702"/>
                  <a:pt x="3056240" y="2124434"/>
                  <a:pt x="3043641" y="2141700"/>
                </a:cubicBezTo>
                <a:cubicBezTo>
                  <a:pt x="3035708" y="2151966"/>
                  <a:pt x="3027309" y="2161765"/>
                  <a:pt x="3019376" y="2172032"/>
                </a:cubicBezTo>
                <a:cubicBezTo>
                  <a:pt x="3010043" y="2183698"/>
                  <a:pt x="3009110" y="2196763"/>
                  <a:pt x="3015176" y="2210295"/>
                </a:cubicBezTo>
                <a:cubicBezTo>
                  <a:pt x="3018910" y="2219162"/>
                  <a:pt x="3021709" y="2228961"/>
                  <a:pt x="3027309" y="2236427"/>
                </a:cubicBezTo>
                <a:cubicBezTo>
                  <a:pt x="3046441" y="2261158"/>
                  <a:pt x="3040842" y="2286357"/>
                  <a:pt x="3031975" y="2312955"/>
                </a:cubicBezTo>
                <a:cubicBezTo>
                  <a:pt x="3024042" y="2337687"/>
                  <a:pt x="3013776" y="2361485"/>
                  <a:pt x="3013776" y="2388083"/>
                </a:cubicBezTo>
                <a:cubicBezTo>
                  <a:pt x="3013776" y="2406749"/>
                  <a:pt x="3016576" y="2424948"/>
                  <a:pt x="3026842" y="2440813"/>
                </a:cubicBezTo>
                <a:cubicBezTo>
                  <a:pt x="3042708" y="2466011"/>
                  <a:pt x="3037575" y="2493076"/>
                  <a:pt x="3035708" y="2519675"/>
                </a:cubicBezTo>
                <a:cubicBezTo>
                  <a:pt x="3026842" y="2633067"/>
                  <a:pt x="2998864" y="2687663"/>
                  <a:pt x="2994664" y="2801522"/>
                </a:cubicBezTo>
                <a:cubicBezTo>
                  <a:pt x="2962188" y="2904273"/>
                  <a:pt x="2877914" y="2943717"/>
                  <a:pt x="2850383" y="2974514"/>
                </a:cubicBezTo>
                <a:cubicBezTo>
                  <a:pt x="2654690" y="3020565"/>
                  <a:pt x="2021062" y="3065229"/>
                  <a:pt x="1839152" y="3077828"/>
                </a:cubicBezTo>
                <a:lnTo>
                  <a:pt x="1839722" y="3074971"/>
                </a:lnTo>
                <a:lnTo>
                  <a:pt x="1584473" y="3080570"/>
                </a:lnTo>
                <a:cubicBezTo>
                  <a:pt x="1561141" y="3038573"/>
                  <a:pt x="1556008" y="3017108"/>
                  <a:pt x="1527076" y="2985377"/>
                </a:cubicBezTo>
                <a:cubicBezTo>
                  <a:pt x="1500012" y="2955979"/>
                  <a:pt x="1496746" y="3026440"/>
                  <a:pt x="1493012" y="3048839"/>
                </a:cubicBezTo>
                <a:cubicBezTo>
                  <a:pt x="1488346" y="3077304"/>
                  <a:pt x="1484146" y="3106235"/>
                  <a:pt x="1479480" y="3134700"/>
                </a:cubicBezTo>
                <a:cubicBezTo>
                  <a:pt x="1475280" y="3160365"/>
                  <a:pt x="1422083" y="3319954"/>
                  <a:pt x="1398752" y="3373150"/>
                </a:cubicBezTo>
                <a:cubicBezTo>
                  <a:pt x="1360021" y="3461345"/>
                  <a:pt x="1309158" y="3542539"/>
                  <a:pt x="1258761" y="3624667"/>
                </a:cubicBezTo>
                <a:cubicBezTo>
                  <a:pt x="1227030" y="3676463"/>
                  <a:pt x="1194366" y="3727793"/>
                  <a:pt x="1166368" y="3782389"/>
                </a:cubicBezTo>
                <a:cubicBezTo>
                  <a:pt x="1123437" y="3865917"/>
                  <a:pt x="1178034" y="3887849"/>
                  <a:pt x="1217231" y="3960177"/>
                </a:cubicBezTo>
                <a:cubicBezTo>
                  <a:pt x="1225164" y="3975110"/>
                  <a:pt x="1234496" y="4039972"/>
                  <a:pt x="1225630" y="4055838"/>
                </a:cubicBezTo>
                <a:cubicBezTo>
                  <a:pt x="1217697" y="4070770"/>
                  <a:pt x="1197166" y="4391349"/>
                  <a:pt x="1198565" y="4434746"/>
                </a:cubicBezTo>
                <a:cubicBezTo>
                  <a:pt x="1175700" y="4443612"/>
                  <a:pt x="1106638" y="4438012"/>
                  <a:pt x="1075840" y="4436146"/>
                </a:cubicBezTo>
                <a:cubicBezTo>
                  <a:pt x="1073041" y="4422613"/>
                  <a:pt x="1080973" y="4362884"/>
                  <a:pt x="1078640" y="4341885"/>
                </a:cubicBezTo>
                <a:cubicBezTo>
                  <a:pt x="1074907" y="4311554"/>
                  <a:pt x="1066508" y="4186963"/>
                  <a:pt x="1045509" y="4179029"/>
                </a:cubicBezTo>
                <a:cubicBezTo>
                  <a:pt x="1034310" y="4174830"/>
                  <a:pt x="1019377" y="4188829"/>
                  <a:pt x="1010512" y="4194896"/>
                </a:cubicBezTo>
                <a:cubicBezTo>
                  <a:pt x="986246" y="4211694"/>
                  <a:pt x="891986" y="4327886"/>
                  <a:pt x="877053" y="4370350"/>
                </a:cubicBezTo>
                <a:cubicBezTo>
                  <a:pt x="870521" y="4389015"/>
                  <a:pt x="871454" y="4410481"/>
                  <a:pt x="852788" y="4419814"/>
                </a:cubicBezTo>
                <a:cubicBezTo>
                  <a:pt x="836456" y="4427746"/>
                  <a:pt x="816391" y="4427746"/>
                  <a:pt x="798659" y="4430079"/>
                </a:cubicBezTo>
                <a:cubicBezTo>
                  <a:pt x="754795" y="4436146"/>
                  <a:pt x="482747" y="4441279"/>
                  <a:pt x="390353" y="4431480"/>
                </a:cubicBezTo>
                <a:cubicBezTo>
                  <a:pt x="345090" y="4426346"/>
                  <a:pt x="326891" y="4387149"/>
                  <a:pt x="330624" y="4345152"/>
                </a:cubicBezTo>
                <a:cubicBezTo>
                  <a:pt x="335756" y="4293822"/>
                  <a:pt x="369354" y="4275623"/>
                  <a:pt x="417418" y="4271890"/>
                </a:cubicBezTo>
                <a:cubicBezTo>
                  <a:pt x="470148" y="4267690"/>
                  <a:pt x="605472" y="4170163"/>
                  <a:pt x="629270" y="4140766"/>
                </a:cubicBezTo>
                <a:cubicBezTo>
                  <a:pt x="676867" y="4081970"/>
                  <a:pt x="826190" y="3822987"/>
                  <a:pt x="854655" y="3752525"/>
                </a:cubicBezTo>
                <a:cubicBezTo>
                  <a:pt x="873554" y="3705862"/>
                  <a:pt x="889536" y="3658381"/>
                  <a:pt x="904177" y="3610493"/>
                </a:cubicBezTo>
                <a:lnTo>
                  <a:pt x="934079" y="3506319"/>
                </a:lnTo>
                <a:lnTo>
                  <a:pt x="927574" y="3515515"/>
                </a:lnTo>
                <a:cubicBezTo>
                  <a:pt x="889477" y="3576407"/>
                  <a:pt x="771861" y="3794958"/>
                  <a:pt x="757236" y="3829614"/>
                </a:cubicBezTo>
                <a:cubicBezTo>
                  <a:pt x="733001" y="3828118"/>
                  <a:pt x="673212" y="3794479"/>
                  <a:pt x="646288" y="3780046"/>
                </a:cubicBezTo>
                <a:cubicBezTo>
                  <a:pt x="649376" y="3766716"/>
                  <a:pt x="681246" y="3716287"/>
                  <a:pt x="687845" y="3696436"/>
                </a:cubicBezTo>
                <a:cubicBezTo>
                  <a:pt x="697049" y="3667613"/>
                  <a:pt x="741095" y="3552088"/>
                  <a:pt x="725497" y="3536257"/>
                </a:cubicBezTo>
                <a:cubicBezTo>
                  <a:pt x="717165" y="3527842"/>
                  <a:pt x="697937" y="3534247"/>
                  <a:pt x="687452" y="3536031"/>
                </a:cubicBezTo>
                <a:cubicBezTo>
                  <a:pt x="658673" y="3541088"/>
                  <a:pt x="525783" y="3606543"/>
                  <a:pt x="494767" y="3638547"/>
                </a:cubicBezTo>
                <a:cubicBezTo>
                  <a:pt x="481162" y="3652627"/>
                  <a:pt x="473111" y="3672318"/>
                  <a:pt x="452459" y="3672981"/>
                </a:cubicBezTo>
                <a:cubicBezTo>
                  <a:pt x="434487" y="3673350"/>
                  <a:pt x="416442" y="3665040"/>
                  <a:pt x="399529" y="3659795"/>
                </a:cubicBezTo>
                <a:cubicBezTo>
                  <a:pt x="357569" y="3647084"/>
                  <a:pt x="110788" y="3539031"/>
                  <a:pt x="31755" y="3491953"/>
                </a:cubicBezTo>
                <a:cubicBezTo>
                  <a:pt x="-6825" y="3468590"/>
                  <a:pt x="-6958" y="3425803"/>
                  <a:pt x="13794" y="3389581"/>
                </a:cubicBezTo>
                <a:cubicBezTo>
                  <a:pt x="39667" y="3345545"/>
                  <a:pt x="77419" y="3343093"/>
                  <a:pt x="122189" y="3359641"/>
                </a:cubicBezTo>
                <a:cubicBezTo>
                  <a:pt x="171350" y="3377703"/>
                  <a:pt x="333440" y="3346041"/>
                  <a:pt x="367016" y="3329460"/>
                </a:cubicBezTo>
                <a:cubicBezTo>
                  <a:pt x="434171" y="3296296"/>
                  <a:pt x="675717" y="3125233"/>
                  <a:pt x="730498" y="3073655"/>
                </a:cubicBezTo>
                <a:cubicBezTo>
                  <a:pt x="803141" y="3005379"/>
                  <a:pt x="866646" y="2929334"/>
                  <a:pt x="930990" y="2853676"/>
                </a:cubicBezTo>
                <a:cubicBezTo>
                  <a:pt x="1002684" y="2768685"/>
                  <a:pt x="1073538" y="2683309"/>
                  <a:pt x="1144392" y="2597933"/>
                </a:cubicBezTo>
                <a:cubicBezTo>
                  <a:pt x="1180431" y="2555018"/>
                  <a:pt x="1216665" y="2511684"/>
                  <a:pt x="1252705" y="2468769"/>
                </a:cubicBezTo>
                <a:cubicBezTo>
                  <a:pt x="1269339" y="2449216"/>
                  <a:pt x="1287411" y="2430961"/>
                  <a:pt x="1305401" y="2412606"/>
                </a:cubicBezTo>
                <a:lnTo>
                  <a:pt x="1330036" y="2385821"/>
                </a:lnTo>
                <a:lnTo>
                  <a:pt x="1317469" y="2383581"/>
                </a:lnTo>
                <a:cubicBezTo>
                  <a:pt x="1223508" y="2367778"/>
                  <a:pt x="1112938" y="2352794"/>
                  <a:pt x="1067441" y="2339087"/>
                </a:cubicBezTo>
                <a:cubicBezTo>
                  <a:pt x="1059041" y="2336754"/>
                  <a:pt x="1051109" y="2335354"/>
                  <a:pt x="1042709" y="2340020"/>
                </a:cubicBezTo>
                <a:cubicBezTo>
                  <a:pt x="1012844" y="2356352"/>
                  <a:pt x="976447" y="2351220"/>
                  <a:pt x="960115" y="2320422"/>
                </a:cubicBezTo>
                <a:cubicBezTo>
                  <a:pt x="940983" y="2284490"/>
                  <a:pt x="913451" y="2284957"/>
                  <a:pt x="880320" y="2285424"/>
                </a:cubicBezTo>
                <a:cubicBezTo>
                  <a:pt x="814524" y="2286824"/>
                  <a:pt x="748262" y="2289157"/>
                  <a:pt x="683867" y="2273291"/>
                </a:cubicBezTo>
                <a:cubicBezTo>
                  <a:pt x="612938" y="2256026"/>
                  <a:pt x="559275" y="2210762"/>
                  <a:pt x="513078" y="2156633"/>
                </a:cubicBezTo>
                <a:cubicBezTo>
                  <a:pt x="506545" y="2149166"/>
                  <a:pt x="503279" y="2139367"/>
                  <a:pt x="503745" y="2129568"/>
                </a:cubicBezTo>
                <a:cubicBezTo>
                  <a:pt x="505145" y="2078705"/>
                  <a:pt x="491613" y="2030174"/>
                  <a:pt x="486480" y="1980244"/>
                </a:cubicBezTo>
                <a:cubicBezTo>
                  <a:pt x="484146" y="1955979"/>
                  <a:pt x="478081" y="1932181"/>
                  <a:pt x="493013" y="1909782"/>
                </a:cubicBezTo>
                <a:cubicBezTo>
                  <a:pt x="498146" y="1901850"/>
                  <a:pt x="492546" y="1894383"/>
                  <a:pt x="488346" y="1887384"/>
                </a:cubicBezTo>
                <a:cubicBezTo>
                  <a:pt x="459882" y="1841654"/>
                  <a:pt x="428150" y="1797790"/>
                  <a:pt x="396886" y="1753926"/>
                </a:cubicBezTo>
                <a:cubicBezTo>
                  <a:pt x="374954" y="1723128"/>
                  <a:pt x="354422" y="1691397"/>
                  <a:pt x="336223" y="1658266"/>
                </a:cubicBezTo>
                <a:cubicBezTo>
                  <a:pt x="324091" y="1636334"/>
                  <a:pt x="310092" y="1616268"/>
                  <a:pt x="294226" y="1596670"/>
                </a:cubicBezTo>
                <a:cubicBezTo>
                  <a:pt x="283960" y="1584071"/>
                  <a:pt x="281626" y="1571005"/>
                  <a:pt x="292359" y="1557006"/>
                </a:cubicBezTo>
                <a:cubicBezTo>
                  <a:pt x="343689" y="1491677"/>
                  <a:pt x="307292" y="1389484"/>
                  <a:pt x="350222" y="1319955"/>
                </a:cubicBezTo>
                <a:cubicBezTo>
                  <a:pt x="362355" y="1300356"/>
                  <a:pt x="374487" y="1280758"/>
                  <a:pt x="386620" y="1260692"/>
                </a:cubicBezTo>
                <a:cubicBezTo>
                  <a:pt x="391287" y="1253226"/>
                  <a:pt x="397352" y="1247160"/>
                  <a:pt x="403886" y="1241560"/>
                </a:cubicBezTo>
                <a:cubicBezTo>
                  <a:pt x="422551" y="1227095"/>
                  <a:pt x="433283" y="1228494"/>
                  <a:pt x="446349" y="1247626"/>
                </a:cubicBezTo>
                <a:cubicBezTo>
                  <a:pt x="464081" y="1273292"/>
                  <a:pt x="480413" y="1300356"/>
                  <a:pt x="498612" y="1325554"/>
                </a:cubicBezTo>
                <a:cubicBezTo>
                  <a:pt x="518211" y="1352619"/>
                  <a:pt x="528011" y="1354953"/>
                  <a:pt x="559275" y="1341886"/>
                </a:cubicBezTo>
                <a:cubicBezTo>
                  <a:pt x="570941" y="1337220"/>
                  <a:pt x="582140" y="1331621"/>
                  <a:pt x="592872" y="1325554"/>
                </a:cubicBezTo>
                <a:cubicBezTo>
                  <a:pt x="602672" y="1319955"/>
                  <a:pt x="609205" y="1322754"/>
                  <a:pt x="614805" y="1331621"/>
                </a:cubicBezTo>
                <a:cubicBezTo>
                  <a:pt x="617138" y="1335354"/>
                  <a:pt x="619471" y="1339087"/>
                  <a:pt x="620871" y="1342820"/>
                </a:cubicBezTo>
                <a:cubicBezTo>
                  <a:pt x="648869" y="1425415"/>
                  <a:pt x="737530" y="1583137"/>
                  <a:pt x="776727" y="1660598"/>
                </a:cubicBezTo>
                <a:cubicBezTo>
                  <a:pt x="833190" y="1772592"/>
                  <a:pt x="892919" y="1883184"/>
                  <a:pt x="947049" y="1996577"/>
                </a:cubicBezTo>
                <a:cubicBezTo>
                  <a:pt x="961048" y="2025975"/>
                  <a:pt x="961048" y="2025975"/>
                  <a:pt x="934450" y="2043240"/>
                </a:cubicBezTo>
                <a:cubicBezTo>
                  <a:pt x="926983" y="2047907"/>
                  <a:pt x="926983" y="2052573"/>
                  <a:pt x="931183" y="2059106"/>
                </a:cubicBezTo>
                <a:cubicBezTo>
                  <a:pt x="947049" y="2084304"/>
                  <a:pt x="965248" y="2107636"/>
                  <a:pt x="985779" y="2129101"/>
                </a:cubicBezTo>
                <a:cubicBezTo>
                  <a:pt x="991379" y="2135167"/>
                  <a:pt x="995113" y="2135634"/>
                  <a:pt x="1000712" y="2128167"/>
                </a:cubicBezTo>
                <a:cubicBezTo>
                  <a:pt x="1023577" y="2099236"/>
                  <a:pt x="1068374" y="2102036"/>
                  <a:pt x="1085640" y="2136100"/>
                </a:cubicBezTo>
                <a:cubicBezTo>
                  <a:pt x="1097305" y="2159432"/>
                  <a:pt x="1112704" y="2165499"/>
                  <a:pt x="1136503" y="2165032"/>
                </a:cubicBezTo>
                <a:cubicBezTo>
                  <a:pt x="1223763" y="2163632"/>
                  <a:pt x="1311491" y="2165499"/>
                  <a:pt x="1398752" y="2163632"/>
                </a:cubicBezTo>
                <a:cubicBezTo>
                  <a:pt x="1475747" y="2162232"/>
                  <a:pt x="1714664" y="2166432"/>
                  <a:pt x="1788859" y="2191163"/>
                </a:cubicBezTo>
                <a:cubicBezTo>
                  <a:pt x="1824323" y="2203296"/>
                  <a:pt x="1858388" y="2196763"/>
                  <a:pt x="1889186" y="2172032"/>
                </a:cubicBezTo>
                <a:cubicBezTo>
                  <a:pt x="1957781" y="2116502"/>
                  <a:pt x="1967580" y="1249026"/>
                  <a:pt x="2030576" y="1187897"/>
                </a:cubicBezTo>
                <a:cubicBezTo>
                  <a:pt x="2136502" y="1084770"/>
                  <a:pt x="2240095" y="1009176"/>
                  <a:pt x="2246161" y="1003109"/>
                </a:cubicBezTo>
                <a:cubicBezTo>
                  <a:pt x="2263427" y="986311"/>
                  <a:pt x="2243361" y="922849"/>
                  <a:pt x="2235428" y="912582"/>
                </a:cubicBezTo>
                <a:cubicBezTo>
                  <a:pt x="2216764" y="889251"/>
                  <a:pt x="2194365" y="880385"/>
                  <a:pt x="2164034" y="886451"/>
                </a:cubicBezTo>
                <a:cubicBezTo>
                  <a:pt x="2129036" y="893450"/>
                  <a:pt x="2094971" y="904650"/>
                  <a:pt x="2059507" y="907916"/>
                </a:cubicBezTo>
                <a:cubicBezTo>
                  <a:pt x="2029176" y="911183"/>
                  <a:pt x="2017510" y="902783"/>
                  <a:pt x="2009577" y="872918"/>
                </a:cubicBezTo>
                <a:cubicBezTo>
                  <a:pt x="2005844" y="859386"/>
                  <a:pt x="2003511" y="831388"/>
                  <a:pt x="2001644" y="817856"/>
                </a:cubicBezTo>
                <a:cubicBezTo>
                  <a:pt x="2000245" y="804789"/>
                  <a:pt x="1993712" y="799190"/>
                  <a:pt x="1981112" y="797323"/>
                </a:cubicBezTo>
                <a:cubicBezTo>
                  <a:pt x="1957781" y="794057"/>
                  <a:pt x="1953115" y="785191"/>
                  <a:pt x="1965714" y="766059"/>
                </a:cubicBezTo>
                <a:cubicBezTo>
                  <a:pt x="1975513" y="751593"/>
                  <a:pt x="1968980" y="746926"/>
                  <a:pt x="1956381" y="741794"/>
                </a:cubicBezTo>
                <a:cubicBezTo>
                  <a:pt x="1929316" y="731528"/>
                  <a:pt x="1926983" y="726861"/>
                  <a:pt x="1933049" y="697930"/>
                </a:cubicBezTo>
                <a:cubicBezTo>
                  <a:pt x="1934916" y="687664"/>
                  <a:pt x="1933049" y="681131"/>
                  <a:pt x="1922783" y="677865"/>
                </a:cubicBezTo>
                <a:cubicBezTo>
                  <a:pt x="1911117" y="673665"/>
                  <a:pt x="1899452" y="669465"/>
                  <a:pt x="1888252" y="664332"/>
                </a:cubicBezTo>
                <a:cubicBezTo>
                  <a:pt x="1863521" y="652666"/>
                  <a:pt x="1857454" y="639134"/>
                  <a:pt x="1867720" y="613469"/>
                </a:cubicBezTo>
                <a:cubicBezTo>
                  <a:pt x="1875187" y="594337"/>
                  <a:pt x="1884519" y="576138"/>
                  <a:pt x="1893852" y="557940"/>
                </a:cubicBezTo>
                <a:cubicBezTo>
                  <a:pt x="1910651" y="525275"/>
                  <a:pt x="1919517" y="490277"/>
                  <a:pt x="1919517" y="453880"/>
                </a:cubicBezTo>
                <a:cubicBezTo>
                  <a:pt x="1919517" y="430081"/>
                  <a:pt x="1920450" y="420282"/>
                  <a:pt x="1918584" y="396483"/>
                </a:cubicBezTo>
                <a:cubicBezTo>
                  <a:pt x="1913917" y="333954"/>
                  <a:pt x="1910184" y="287758"/>
                  <a:pt x="1928850" y="228961"/>
                </a:cubicBezTo>
                <a:cubicBezTo>
                  <a:pt x="1934449" y="212163"/>
                  <a:pt x="1917650" y="209363"/>
                  <a:pt x="1913451" y="192098"/>
                </a:cubicBezTo>
                <a:cubicBezTo>
                  <a:pt x="1908784" y="172032"/>
                  <a:pt x="1929783" y="142634"/>
                  <a:pt x="1947982" y="131435"/>
                </a:cubicBezTo>
                <a:cubicBezTo>
                  <a:pt x="1976446" y="114170"/>
                  <a:pt x="2026376" y="89904"/>
                  <a:pt x="2056241" y="76839"/>
                </a:cubicBezTo>
                <a:cubicBezTo>
                  <a:pt x="2117837" y="50707"/>
                  <a:pt x="2179432" y="25509"/>
                  <a:pt x="2244762" y="9643"/>
                </a:cubicBezTo>
                <a:cubicBezTo>
                  <a:pt x="2266577" y="4277"/>
                  <a:pt x="2287954" y="1185"/>
                  <a:pt x="2308946" y="281"/>
                </a:cubicBezTo>
                <a:close/>
              </a:path>
            </a:pathLst>
          </a:custGeom>
          <a:solidFill>
            <a:schemeClr val="bg1"/>
          </a:solidFill>
          <a:ln w="7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D63F8-E2AF-445F-9DCD-3C2EC5529DD4}"/>
              </a:ext>
            </a:extLst>
          </p:cNvPr>
          <p:cNvGrpSpPr/>
          <p:nvPr/>
        </p:nvGrpSpPr>
        <p:grpSpPr>
          <a:xfrm>
            <a:off x="6943128" y="4915892"/>
            <a:ext cx="1791643" cy="1519698"/>
            <a:chOff x="431983" y="4908978"/>
            <a:chExt cx="1791643" cy="1519698"/>
          </a:xfrm>
        </p:grpSpPr>
        <p:sp>
          <p:nvSpPr>
            <p:cNvPr id="75" name="Rectangle 112">
              <a:extLst>
                <a:ext uri="{FF2B5EF4-FFF2-40B4-BE49-F238E27FC236}">
                  <a16:creationId xmlns:a16="http://schemas.microsoft.com/office/drawing/2014/main" id="{1AD6FCFC-A4C5-4F34-8A3F-59EA25185DA8}"/>
                </a:ext>
              </a:extLst>
            </p:cNvPr>
            <p:cNvSpPr/>
            <p:nvPr/>
          </p:nvSpPr>
          <p:spPr>
            <a:xfrm rot="10800000" flipH="1">
              <a:off x="431983" y="6207029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6" name="Rectangle 98">
              <a:extLst>
                <a:ext uri="{FF2B5EF4-FFF2-40B4-BE49-F238E27FC236}">
                  <a16:creationId xmlns:a16="http://schemas.microsoft.com/office/drawing/2014/main" id="{8BDD0985-68F5-4E35-A196-2B9C0288E59F}"/>
                </a:ext>
              </a:extLst>
            </p:cNvPr>
            <p:cNvSpPr/>
            <p:nvPr/>
          </p:nvSpPr>
          <p:spPr>
            <a:xfrm rot="10800000" flipH="1">
              <a:off x="477202" y="5975783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7" name="Rectangle 97">
              <a:extLst>
                <a:ext uri="{FF2B5EF4-FFF2-40B4-BE49-F238E27FC236}">
                  <a16:creationId xmlns:a16="http://schemas.microsoft.com/office/drawing/2014/main" id="{7A22BA94-8175-4B99-B3B3-8451D869E8A2}"/>
                </a:ext>
              </a:extLst>
            </p:cNvPr>
            <p:cNvSpPr/>
            <p:nvPr/>
          </p:nvSpPr>
          <p:spPr>
            <a:xfrm rot="10800000" flipH="1">
              <a:off x="608469" y="5777017"/>
              <a:ext cx="1438672" cy="177980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3749325" y="214783"/>
                  </a:moveTo>
                  <a:lnTo>
                    <a:pt x="3749325" y="452458"/>
                  </a:lnTo>
                  <a:lnTo>
                    <a:pt x="3604159" y="452458"/>
                  </a:lnTo>
                  <a:lnTo>
                    <a:pt x="3604159" y="214783"/>
                  </a:lnTo>
                  <a:close/>
                  <a:moveTo>
                    <a:pt x="4010934" y="214783"/>
                  </a:moveTo>
                  <a:lnTo>
                    <a:pt x="4010934" y="452458"/>
                  </a:lnTo>
                  <a:lnTo>
                    <a:pt x="3865768" y="452458"/>
                  </a:lnTo>
                  <a:lnTo>
                    <a:pt x="3865768" y="214783"/>
                  </a:lnTo>
                  <a:close/>
                  <a:moveTo>
                    <a:pt x="4272544" y="214783"/>
                  </a:moveTo>
                  <a:lnTo>
                    <a:pt x="4272544" y="452458"/>
                  </a:lnTo>
                  <a:lnTo>
                    <a:pt x="4127378" y="452458"/>
                  </a:lnTo>
                  <a:lnTo>
                    <a:pt x="4127378" y="214783"/>
                  </a:lnTo>
                  <a:close/>
                  <a:moveTo>
                    <a:pt x="4534153" y="214783"/>
                  </a:moveTo>
                  <a:lnTo>
                    <a:pt x="4534153" y="452458"/>
                  </a:lnTo>
                  <a:lnTo>
                    <a:pt x="4388987" y="452458"/>
                  </a:lnTo>
                  <a:lnTo>
                    <a:pt x="4388987" y="214783"/>
                  </a:lnTo>
                  <a:close/>
                  <a:moveTo>
                    <a:pt x="4795763" y="214783"/>
                  </a:moveTo>
                  <a:lnTo>
                    <a:pt x="4795763" y="452458"/>
                  </a:lnTo>
                  <a:lnTo>
                    <a:pt x="4650597" y="452458"/>
                  </a:lnTo>
                  <a:lnTo>
                    <a:pt x="4650597" y="214783"/>
                  </a:lnTo>
                  <a:close/>
                  <a:moveTo>
                    <a:pt x="5057372" y="214783"/>
                  </a:moveTo>
                  <a:lnTo>
                    <a:pt x="5057372" y="452458"/>
                  </a:lnTo>
                  <a:lnTo>
                    <a:pt x="4912206" y="452458"/>
                  </a:lnTo>
                  <a:lnTo>
                    <a:pt x="4912206" y="214783"/>
                  </a:lnTo>
                  <a:close/>
                  <a:moveTo>
                    <a:pt x="5393520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8" name="Rectangle 26">
              <a:extLst>
                <a:ext uri="{FF2B5EF4-FFF2-40B4-BE49-F238E27FC236}">
                  <a16:creationId xmlns:a16="http://schemas.microsoft.com/office/drawing/2014/main" id="{B2D87D39-0714-4524-9E0D-2A364D836A4A}"/>
                </a:ext>
              </a:extLst>
            </p:cNvPr>
            <p:cNvSpPr/>
            <p:nvPr/>
          </p:nvSpPr>
          <p:spPr>
            <a:xfrm flipH="1" flipV="1">
              <a:off x="501262" y="5570427"/>
              <a:ext cx="1653085" cy="204505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33815" y="0"/>
                  </a:moveTo>
                  <a:lnTo>
                    <a:pt x="834953" y="0"/>
                  </a:lnTo>
                  <a:lnTo>
                    <a:pt x="834953" y="658575"/>
                  </a:lnTo>
                  <a:lnTo>
                    <a:pt x="751548" y="658575"/>
                  </a:lnTo>
                  <a:lnTo>
                    <a:pt x="751548" y="0"/>
                  </a:lnTo>
                  <a:lnTo>
                    <a:pt x="620863" y="0"/>
                  </a:lnTo>
                  <a:lnTo>
                    <a:pt x="620863" y="658575"/>
                  </a:lnTo>
                  <a:lnTo>
                    <a:pt x="537458" y="658575"/>
                  </a:lnTo>
                  <a:lnTo>
                    <a:pt x="537458" y="0"/>
                  </a:lnTo>
                  <a:lnTo>
                    <a:pt x="406774" y="0"/>
                  </a:lnTo>
                  <a:lnTo>
                    <a:pt x="406774" y="658575"/>
                  </a:lnTo>
                  <a:lnTo>
                    <a:pt x="323369" y="658575"/>
                  </a:lnTo>
                  <a:lnTo>
                    <a:pt x="323369" y="0"/>
                  </a:lnTo>
                  <a:lnTo>
                    <a:pt x="192684" y="0"/>
                  </a:lnTo>
                  <a:lnTo>
                    <a:pt x="192684" y="658575"/>
                  </a:lnTo>
                  <a:lnTo>
                    <a:pt x="109279" y="658575"/>
                  </a:lnTo>
                  <a:lnTo>
                    <a:pt x="109279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4933815" y="667240"/>
                  </a:lnTo>
                  <a:close/>
                  <a:moveTo>
                    <a:pt x="5147905" y="0"/>
                  </a:moveTo>
                  <a:lnTo>
                    <a:pt x="5017220" y="0"/>
                  </a:lnTo>
                  <a:lnTo>
                    <a:pt x="5017220" y="667240"/>
                  </a:lnTo>
                  <a:lnTo>
                    <a:pt x="5147905" y="667240"/>
                  </a:lnTo>
                  <a:close/>
                  <a:moveTo>
                    <a:pt x="5393520" y="0"/>
                  </a:moveTo>
                  <a:lnTo>
                    <a:pt x="5231310" y="0"/>
                  </a:lnTo>
                  <a:lnTo>
                    <a:pt x="523131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9" name="Rectangle 39">
              <a:extLst>
                <a:ext uri="{FF2B5EF4-FFF2-40B4-BE49-F238E27FC236}">
                  <a16:creationId xmlns:a16="http://schemas.microsoft.com/office/drawing/2014/main" id="{E3B4C681-8919-4CB0-AE58-7519A6D77234}"/>
                </a:ext>
              </a:extLst>
            </p:cNvPr>
            <p:cNvSpPr/>
            <p:nvPr/>
          </p:nvSpPr>
          <p:spPr>
            <a:xfrm rot="10800000" flipV="1">
              <a:off x="523586" y="5358778"/>
              <a:ext cx="1608437" cy="198982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42528" y="261481"/>
                  </a:moveTo>
                  <a:lnTo>
                    <a:pt x="4942528" y="389369"/>
                  </a:lnTo>
                  <a:lnTo>
                    <a:pt x="5081536" y="389369"/>
                  </a:lnTo>
                  <a:lnTo>
                    <a:pt x="5081536" y="261481"/>
                  </a:lnTo>
                  <a:close/>
                  <a:moveTo>
                    <a:pt x="4692028" y="261481"/>
                  </a:moveTo>
                  <a:lnTo>
                    <a:pt x="4692028" y="389369"/>
                  </a:lnTo>
                  <a:lnTo>
                    <a:pt x="4831036" y="389369"/>
                  </a:lnTo>
                  <a:lnTo>
                    <a:pt x="4831036" y="261481"/>
                  </a:lnTo>
                  <a:close/>
                  <a:moveTo>
                    <a:pt x="4441519" y="261481"/>
                  </a:moveTo>
                  <a:lnTo>
                    <a:pt x="4441519" y="389369"/>
                  </a:lnTo>
                  <a:lnTo>
                    <a:pt x="4580527" y="389369"/>
                  </a:lnTo>
                  <a:lnTo>
                    <a:pt x="4580527" y="261481"/>
                  </a:lnTo>
                  <a:close/>
                  <a:moveTo>
                    <a:pt x="4191008" y="261481"/>
                  </a:moveTo>
                  <a:lnTo>
                    <a:pt x="4191008" y="389369"/>
                  </a:lnTo>
                  <a:lnTo>
                    <a:pt x="4330016" y="389369"/>
                  </a:lnTo>
                  <a:lnTo>
                    <a:pt x="4330016" y="261481"/>
                  </a:lnTo>
                  <a:close/>
                  <a:moveTo>
                    <a:pt x="0" y="0"/>
                  </a:moveTo>
                  <a:lnTo>
                    <a:pt x="570675" y="0"/>
                  </a:lnTo>
                  <a:lnTo>
                    <a:pt x="570675" y="658575"/>
                  </a:lnTo>
                  <a:lnTo>
                    <a:pt x="654080" y="658575"/>
                  </a:lnTo>
                  <a:lnTo>
                    <a:pt x="654080" y="0"/>
                  </a:lnTo>
                  <a:lnTo>
                    <a:pt x="784765" y="0"/>
                  </a:lnTo>
                  <a:lnTo>
                    <a:pt x="784765" y="658575"/>
                  </a:lnTo>
                  <a:lnTo>
                    <a:pt x="868170" y="658575"/>
                  </a:lnTo>
                  <a:lnTo>
                    <a:pt x="868170" y="0"/>
                  </a:lnTo>
                  <a:lnTo>
                    <a:pt x="998854" y="0"/>
                  </a:lnTo>
                  <a:lnTo>
                    <a:pt x="998854" y="658575"/>
                  </a:lnTo>
                  <a:lnTo>
                    <a:pt x="1082259" y="658575"/>
                  </a:lnTo>
                  <a:lnTo>
                    <a:pt x="1082259" y="0"/>
                  </a:lnTo>
                  <a:lnTo>
                    <a:pt x="5393520" y="0"/>
                  </a:lnTo>
                  <a:lnTo>
                    <a:pt x="5393520" y="667240"/>
                  </a:lnTo>
                  <a:lnTo>
                    <a:pt x="0" y="667240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0" name="Rectangle 112">
              <a:extLst>
                <a:ext uri="{FF2B5EF4-FFF2-40B4-BE49-F238E27FC236}">
                  <a16:creationId xmlns:a16="http://schemas.microsoft.com/office/drawing/2014/main" id="{71DA8745-0441-4F55-B09E-469645FA072A}"/>
                </a:ext>
              </a:extLst>
            </p:cNvPr>
            <p:cNvSpPr/>
            <p:nvPr/>
          </p:nvSpPr>
          <p:spPr>
            <a:xfrm rot="10800000" flipH="1">
              <a:off x="431983" y="5132611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1" name="Rectangle 98">
              <a:extLst>
                <a:ext uri="{FF2B5EF4-FFF2-40B4-BE49-F238E27FC236}">
                  <a16:creationId xmlns:a16="http://schemas.microsoft.com/office/drawing/2014/main" id="{CDD46143-73D7-4FC5-A52C-E87C81EC2C26}"/>
                </a:ext>
              </a:extLst>
            </p:cNvPr>
            <p:cNvSpPr/>
            <p:nvPr/>
          </p:nvSpPr>
          <p:spPr>
            <a:xfrm rot="10800000" flipH="1">
              <a:off x="477202" y="4908978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D5DD56-E624-4DC2-B17E-E3BBA7332D93}"/>
              </a:ext>
            </a:extLst>
          </p:cNvPr>
          <p:cNvGrpSpPr/>
          <p:nvPr/>
        </p:nvGrpSpPr>
        <p:grpSpPr>
          <a:xfrm>
            <a:off x="10167493" y="5190314"/>
            <a:ext cx="1420106" cy="1235751"/>
            <a:chOff x="4075906" y="5137696"/>
            <a:chExt cx="1420106" cy="1235751"/>
          </a:xfrm>
        </p:grpSpPr>
        <p:sp>
          <p:nvSpPr>
            <p:cNvPr id="83" name="Round Same Side Corner Rectangle 51">
              <a:extLst>
                <a:ext uri="{FF2B5EF4-FFF2-40B4-BE49-F238E27FC236}">
                  <a16:creationId xmlns:a16="http://schemas.microsoft.com/office/drawing/2014/main" id="{0CDE2D98-654E-4702-98C7-2136B6AC1DA7}"/>
                </a:ext>
              </a:extLst>
            </p:cNvPr>
            <p:cNvSpPr/>
            <p:nvPr/>
          </p:nvSpPr>
          <p:spPr>
            <a:xfrm rot="5400000" flipH="1">
              <a:off x="4674379" y="5298426"/>
              <a:ext cx="223160" cy="142010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4" name="Round Same Side Corner Rectangle 51">
              <a:extLst>
                <a:ext uri="{FF2B5EF4-FFF2-40B4-BE49-F238E27FC236}">
                  <a16:creationId xmlns:a16="http://schemas.microsoft.com/office/drawing/2014/main" id="{7A9C4189-21B1-4BBD-84F9-FD25FF5F0017}"/>
                </a:ext>
              </a:extLst>
            </p:cNvPr>
            <p:cNvSpPr/>
            <p:nvPr/>
          </p:nvSpPr>
          <p:spPr>
            <a:xfrm rot="16200000" flipH="1">
              <a:off x="4680603" y="5597643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5" name="Round Same Side Corner Rectangle 51">
              <a:extLst>
                <a:ext uri="{FF2B5EF4-FFF2-40B4-BE49-F238E27FC236}">
                  <a16:creationId xmlns:a16="http://schemas.microsoft.com/office/drawing/2014/main" id="{D680304C-F5FD-431E-83A5-2E9386999FC0}"/>
                </a:ext>
              </a:extLst>
            </p:cNvPr>
            <p:cNvSpPr/>
            <p:nvPr/>
          </p:nvSpPr>
          <p:spPr>
            <a:xfrm rot="16200000" flipH="1">
              <a:off x="4680603" y="5077728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6" name="Round Same Side Corner Rectangle 51">
              <a:extLst>
                <a:ext uri="{FF2B5EF4-FFF2-40B4-BE49-F238E27FC236}">
                  <a16:creationId xmlns:a16="http://schemas.microsoft.com/office/drawing/2014/main" id="{30A9CAEE-04EC-47B4-8527-E5EE80E920ED}"/>
                </a:ext>
              </a:extLst>
            </p:cNvPr>
            <p:cNvSpPr/>
            <p:nvPr/>
          </p:nvSpPr>
          <p:spPr>
            <a:xfrm rot="16200000" flipH="1">
              <a:off x="4662514" y="4825671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7" name="Round Same Side Corner Rectangle 51">
              <a:extLst>
                <a:ext uri="{FF2B5EF4-FFF2-40B4-BE49-F238E27FC236}">
                  <a16:creationId xmlns:a16="http://schemas.microsoft.com/office/drawing/2014/main" id="{93C44BBF-8AC6-48F1-96C4-F165AD8C6060}"/>
                </a:ext>
              </a:extLst>
            </p:cNvPr>
            <p:cNvSpPr/>
            <p:nvPr/>
          </p:nvSpPr>
          <p:spPr>
            <a:xfrm rot="5400000" flipH="1">
              <a:off x="4697692" y="4572604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A4C6116B-CC42-4925-AC8E-E2CB9A71D01A}"/>
              </a:ext>
            </a:extLst>
          </p:cNvPr>
          <p:cNvSpPr txBox="1"/>
          <p:nvPr/>
        </p:nvSpPr>
        <p:spPr>
          <a:xfrm>
            <a:off x="851625" y="479917"/>
            <a:ext cx="368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Challenges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Rounded Rectangle 14">
            <a:extLst>
              <a:ext uri="{FF2B5EF4-FFF2-40B4-BE49-F238E27FC236}">
                <a16:creationId xmlns:a16="http://schemas.microsoft.com/office/drawing/2014/main" id="{5028E392-7C55-4609-908C-9031BA69C59E}"/>
              </a:ext>
            </a:extLst>
          </p:cNvPr>
          <p:cNvSpPr/>
          <p:nvPr/>
        </p:nvSpPr>
        <p:spPr>
          <a:xfrm>
            <a:off x="1369959" y="2000112"/>
            <a:ext cx="4134025" cy="1372835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7B1557-8FEF-4685-A91D-176EAA592221}"/>
              </a:ext>
            </a:extLst>
          </p:cNvPr>
          <p:cNvSpPr txBox="1"/>
          <p:nvPr/>
        </p:nvSpPr>
        <p:spPr>
          <a:xfrm>
            <a:off x="1513415" y="2178697"/>
            <a:ext cx="3847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Making our bot identify questions that have been asked in different ways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61A6A7-0575-4392-A146-F25E5757707D}"/>
              </a:ext>
            </a:extLst>
          </p:cNvPr>
          <p:cNvSpPr/>
          <p:nvPr/>
        </p:nvSpPr>
        <p:spPr>
          <a:xfrm>
            <a:off x="0" y="0"/>
            <a:ext cx="5992427" cy="6858000"/>
          </a:xfrm>
          <a:prstGeom prst="rect">
            <a:avLst/>
          </a:prstGeom>
          <a:solidFill>
            <a:srgbClr val="00BDF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0725" y="967912"/>
            <a:ext cx="11573197" cy="724247"/>
          </a:xfrm>
        </p:spPr>
        <p:txBody>
          <a:bodyPr>
            <a:normAutofit/>
          </a:bodyPr>
          <a:lstStyle/>
          <a:p>
            <a:pPr algn="l"/>
            <a:r>
              <a:rPr lang="en-US" sz="4600" dirty="0">
                <a:solidFill>
                  <a:schemeClr val="tx1"/>
                </a:solidFill>
              </a:rPr>
              <a:t>Facing the challenge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464" y="1330036"/>
            <a:ext cx="3951707" cy="4929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A403A2E9-6B90-41A2-AF8B-6F461B98E7A1}"/>
              </a:ext>
            </a:extLst>
          </p:cNvPr>
          <p:cNvSpPr/>
          <p:nvPr/>
        </p:nvSpPr>
        <p:spPr>
          <a:xfrm>
            <a:off x="929200" y="2660071"/>
            <a:ext cx="4134025" cy="1372835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05116-51B4-44B6-9A70-9600C0414DFF}"/>
              </a:ext>
            </a:extLst>
          </p:cNvPr>
          <p:cNvSpPr txBox="1"/>
          <p:nvPr/>
        </p:nvSpPr>
        <p:spPr>
          <a:xfrm>
            <a:off x="1072656" y="2838656"/>
            <a:ext cx="3847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Using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MonkeyLearn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 API to 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match keywords to previously asked questions.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84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9D107AC-1A6C-40E7-A65B-8E197F1689B8}"/>
              </a:ext>
            </a:extLst>
          </p:cNvPr>
          <p:cNvGrpSpPr/>
          <p:nvPr/>
        </p:nvGrpSpPr>
        <p:grpSpPr>
          <a:xfrm>
            <a:off x="883942" y="834192"/>
            <a:ext cx="3662696" cy="5432801"/>
            <a:chOff x="1105009" y="665240"/>
            <a:chExt cx="3688534" cy="52441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A9B016-3962-4527-A0FA-E59B7D36D25D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B0BB5A-99ED-43D3-9770-70D9CC0E5168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BDFA81E-E3FC-4EEE-9F4A-133D44525D6C}"/>
              </a:ext>
            </a:extLst>
          </p:cNvPr>
          <p:cNvSpPr txBox="1"/>
          <p:nvPr/>
        </p:nvSpPr>
        <p:spPr>
          <a:xfrm>
            <a:off x="5838605" y="727035"/>
            <a:ext cx="5569540" cy="83099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5400" dirty="0">
                <a:latin typeface="+mj-lt"/>
                <a:cs typeface="Arial" pitchFamily="34" charset="0"/>
              </a:rPr>
              <a:t>What’s next ?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F827904-26E2-404D-A7F5-1C66A6649FC0}"/>
              </a:ext>
            </a:extLst>
          </p:cNvPr>
          <p:cNvSpPr/>
          <p:nvPr/>
        </p:nvSpPr>
        <p:spPr>
          <a:xfrm>
            <a:off x="5853275" y="3468100"/>
            <a:ext cx="2261846" cy="183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56D99D1-3712-4CF7-B862-CADCDFAE0C04}"/>
              </a:ext>
            </a:extLst>
          </p:cNvPr>
          <p:cNvSpPr/>
          <p:nvPr/>
        </p:nvSpPr>
        <p:spPr>
          <a:xfrm>
            <a:off x="8392468" y="3468100"/>
            <a:ext cx="2261846" cy="18318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07ACBCF3-8627-4887-935C-BA7425CA44BF}"/>
              </a:ext>
            </a:extLst>
          </p:cNvPr>
          <p:cNvSpPr txBox="1">
            <a:spLocks/>
          </p:cNvSpPr>
          <p:nvPr/>
        </p:nvSpPr>
        <p:spPr>
          <a:xfrm>
            <a:off x="6387224" y="3536193"/>
            <a:ext cx="1276942" cy="57869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2BDF61BE-00F1-4480-BA77-A42DD43D68AC}"/>
              </a:ext>
            </a:extLst>
          </p:cNvPr>
          <p:cNvSpPr txBox="1">
            <a:spLocks/>
          </p:cNvSpPr>
          <p:nvPr/>
        </p:nvSpPr>
        <p:spPr>
          <a:xfrm>
            <a:off x="8897078" y="3536192"/>
            <a:ext cx="1276942" cy="57869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CEE300-587A-456B-B3F0-2388CCBCEEF8}"/>
              </a:ext>
            </a:extLst>
          </p:cNvPr>
          <p:cNvSpPr txBox="1"/>
          <p:nvPr/>
        </p:nvSpPr>
        <p:spPr>
          <a:xfrm>
            <a:off x="5838605" y="4110020"/>
            <a:ext cx="22956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More responsive bot: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Supporting a wider range of interactions.</a:t>
            </a:r>
          </a:p>
        </p:txBody>
      </p:sp>
      <p:grpSp>
        <p:nvGrpSpPr>
          <p:cNvPr id="45" name="Group 24">
            <a:extLst>
              <a:ext uri="{FF2B5EF4-FFF2-40B4-BE49-F238E27FC236}">
                <a16:creationId xmlns:a16="http://schemas.microsoft.com/office/drawing/2014/main" id="{0D33CAA3-73AE-4AD1-ACD8-464553332852}"/>
              </a:ext>
            </a:extLst>
          </p:cNvPr>
          <p:cNvGrpSpPr/>
          <p:nvPr/>
        </p:nvGrpSpPr>
        <p:grpSpPr>
          <a:xfrm>
            <a:off x="8349369" y="3985263"/>
            <a:ext cx="2348043" cy="1200906"/>
            <a:chOff x="2307345" y="4175840"/>
            <a:chExt cx="3030749" cy="100758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0BCD25-9805-4FF9-A54F-0950085BE836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38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7F3DBF-F752-42D0-A6A4-38E4C30A9F5A}"/>
                </a:ext>
              </a:extLst>
            </p:cNvPr>
            <p:cNvSpPr txBox="1"/>
            <p:nvPr/>
          </p:nvSpPr>
          <p:spPr>
            <a:xfrm>
              <a:off x="2307345" y="4175840"/>
              <a:ext cx="3030749" cy="1007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+mj-lt"/>
                </a:rPr>
                <a:t>I</a:t>
              </a:r>
              <a:r>
                <a:rPr lang="en-US" sz="1400" b="1" i="0" dirty="0">
                  <a:solidFill>
                    <a:schemeClr val="bg1"/>
                  </a:solidFill>
                  <a:effectLst/>
                  <a:latin typeface="+mj-lt"/>
                </a:rPr>
                <a:t>ntegrate natural language processing (NLP) so that the bot can answer questions organically</a:t>
              </a:r>
              <a:endParaRPr lang="ko-KR" altLang="en-US" sz="14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844DAE-4023-4E06-8AFF-B5C155740B80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6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4842</TotalTime>
  <Words>229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Brush Script MT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עביר דאו</cp:lastModifiedBy>
  <cp:revision>122</cp:revision>
  <dcterms:created xsi:type="dcterms:W3CDTF">2018-04-24T17:14:44Z</dcterms:created>
  <dcterms:modified xsi:type="dcterms:W3CDTF">2021-03-01T17:50:46Z</dcterms:modified>
</cp:coreProperties>
</file>